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3"/>
    <p:sldMasterId id="2147483673" r:id="rId4"/>
    <p:sldMasterId id="2147483685" r:id="rId5"/>
    <p:sldMasterId id="2147483690" r:id="rId6"/>
    <p:sldMasterId id="2147483714" r:id="rId7"/>
  </p:sldMasterIdLst>
  <p:notesMasterIdLst>
    <p:notesMasterId r:id="rId9"/>
  </p:notesMasterIdLst>
  <p:handoutMasterIdLst>
    <p:handoutMasterId r:id="rId23"/>
  </p:handoutMasterIdLst>
  <p:sldIdLst>
    <p:sldId id="256" r:id="rId8"/>
    <p:sldId id="423" r:id="rId10"/>
    <p:sldId id="421" r:id="rId11"/>
    <p:sldId id="335" r:id="rId12"/>
    <p:sldId id="446" r:id="rId13"/>
    <p:sldId id="447" r:id="rId14"/>
    <p:sldId id="433" r:id="rId15"/>
    <p:sldId id="432" r:id="rId16"/>
    <p:sldId id="435" r:id="rId17"/>
    <p:sldId id="415" r:id="rId18"/>
    <p:sldId id="442" r:id="rId19"/>
    <p:sldId id="413" r:id="rId20"/>
    <p:sldId id="418" r:id="rId21"/>
    <p:sldId id="416" r:id="rId22"/>
  </p:sldIdLst>
  <p:sldSz cx="12192000" cy="6858000"/>
  <p:notesSz cx="7103745" cy="10234295"/>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arol Wu" initials="CW" lastIdx="1" clrIdx="0"/>
  <p:cmAuthor id="541" name="未知的使用者258" initials="未" lastIdx="8" clrIdx="0"/>
  <p:cmAuthor id="1" name="未知的使用者40" initials="未知的使用者40" lastIdx="1" clrIdx="0"/>
  <p:cmAuthor id="542" name="未知的使用者259" initials="未" lastIdx="1" clrIdx="0"/>
  <p:cmAuthor id="2" name="Louis Lu" initials="L" lastIdx="3" clrIdx="1"/>
  <p:cmAuthor id="543" name="未知的使用者260" initials="未" lastIdx="1" clrIdx="0"/>
  <p:cmAuthor id="3" name="Kevin Hu" initials="K" lastIdx="1" clrIdx="0"/>
  <p:cmAuthor id="544" name="未知的使用者261" initials="未" lastIdx="11" clrIdx="0"/>
  <p:cmAuthor id="4" name="孙立东" initials="孙" lastIdx="1" clrIdx="0"/>
  <p:cmAuthor id="545" name="未知的使用者262" initials="未" lastIdx="7" clrIdx="1"/>
  <p:cmAuthor id="5" name="rita" initials="r" lastIdx="1" clrIdx="1"/>
  <p:cmAuthor id="546" name="未知的使用者263" initials="未" lastIdx="1" clrIdx="2"/>
  <p:cmAuthor id="6" name="未知的使用者183" initials="未知的使用者183" lastIdx="1" clrIdx="0"/>
  <p:cmAuthor id="547" name="未知的使用者264" initials="未" lastIdx="1" clrIdx="0"/>
  <p:cmAuthor id="7" name="elfinhsu" initials="e" lastIdx="1" clrIdx="0"/>
  <p:cmAuthor id="548" name="未知的使用者265" initials="未" lastIdx="1" clrIdx="0"/>
  <p:cmAuthor id="8" name="Unknown User1" initials="U" lastIdx="1" clrIdx="0"/>
  <p:cmAuthor id="549" name="未知的使用者266" initials="未" lastIdx="1" clrIdx="1"/>
  <p:cmAuthor id="9" name="未知用户1" initials="未" lastIdx="1" clrIdx="0"/>
  <p:cmAuthor id="550" name="未知的使用者267" initials="未" lastIdx="1" clrIdx="0"/>
  <p:cmAuthor id="10" name="未知的使用者4" initials="未" lastIdx="1" clrIdx="0"/>
  <p:cmAuthor id="551" name="未知的使用者268" initials="未" lastIdx="2" clrIdx="0"/>
  <p:cmAuthor id="11" name="Charley" initials="C" lastIdx="1" clrIdx="0"/>
  <p:cmAuthor id="552" name="未知的使用者269" initials="未" lastIdx="7" clrIdx="1"/>
  <p:cmAuthor id="12" name="x230" initials="x" lastIdx="1" clrIdx="0"/>
  <p:cmAuthor id="13" name="RS001" initials="R" lastIdx="8" clrIdx="0"/>
  <p:cmAuthor id="14" name="lilan" initials="l" lastIdx="1" clrIdx="0"/>
  <p:cmAuthor id="555" name="lillian" initials="l" lastIdx="1" clrIdx="0"/>
  <p:cmAuthor id="15" name="未知用户4" initials="未" lastIdx="1" clrIdx="0"/>
  <p:cmAuthor id="556" name="未知用户197" initials="未" lastIdx="1" clrIdx="0"/>
  <p:cmAuthor id="16" name="未知的使用者5" initials="未" lastIdx="10" clrIdx="0"/>
  <p:cmAuthor id="557" name="未知用户157" initials="未" lastIdx="8" clrIdx="0"/>
  <p:cmAuthor id="17" name="未知的使用者6" initials="未" lastIdx="1" clrIdx="0"/>
  <p:cmAuthor id="558" name="未知用户158" initials="未" lastIdx="2" clrIdx="0"/>
  <p:cmAuthor id="18" name="guocc" initials="g" lastIdx="1" clrIdx="1"/>
  <p:cmAuthor id="559" name="未知用户159" initials="未" lastIdx="1" clrIdx="0"/>
  <p:cmAuthor id="19" name="作者" initials="作" lastIdx="0" clrIdx="1"/>
  <p:cmAuthor id="560" name="未知用户160" initials="未" lastIdx="2" clrIdx="0"/>
  <p:cmAuthor id="20" name="微软用户" initials="微" lastIdx="1" clrIdx="0"/>
  <p:cmAuthor id="561" name="未知用户168" initials="未" lastIdx="1" clrIdx="0"/>
  <p:cmAuthor id="21" name="未知的使用者1" initials="未" lastIdx="8" clrIdx="0"/>
  <p:cmAuthor id="562" name="順天" initials="順" lastIdx="1" clrIdx="0"/>
  <p:cmAuthor id="22" name="未知的使用者2" initials="未" lastIdx="1" clrIdx="0"/>
  <p:cmAuthor id="23" name="August" initials="A" lastIdx="1" clrIdx="0"/>
  <p:cmAuthor id="24" name="未知的使用者7" initials="未" lastIdx="1" clrIdx="0"/>
  <p:cmAuthor id="25" name="未知的使用者19" initials="未" lastIdx="8" clrIdx="0"/>
  <p:cmAuthor id="26" name="未知的使用者20" initials="未" lastIdx="1" clrIdx="0"/>
  <p:cmAuthor id="27" name="未知的使用者41" initials="未知的使用者41" lastIdx="1" clrIdx="0"/>
  <p:cmAuthor id="28" name="未知的使用者17" initials="未" lastIdx="8" clrIdx="0"/>
  <p:cmAuthor id="29" name="未知的使用者18" initials="未" lastIdx="1" clrIdx="0"/>
  <p:cmAuthor id="30" name="未知的使用者184" initials="未知的使用者184" lastIdx="1" clrIdx="0"/>
  <p:cmAuthor id="31" name="P00035_jeremy" initials="P" lastIdx="1" clrIdx="0"/>
  <p:cmAuthor id="32" name="未知的使用者29" initials="未" lastIdx="1" clrIdx="0"/>
  <p:cmAuthor id="33" name="未知的使用者30" initials="未" lastIdx="8" clrIdx="0"/>
  <p:cmAuthor id="34" name="未知的使用者26" initials="未" lastIdx="1" clrIdx="0"/>
  <p:cmAuthor id="35" name="未知的使用者27" initials="未" lastIdx="1" clrIdx="0"/>
  <p:cmAuthor id="36" name="yuanzh" initials="y" lastIdx="1" clrIdx="1"/>
  <p:cmAuthor id="37" name="未知的使用者9" initials="未" lastIdx="1" clrIdx="0"/>
  <p:cmAuthor id="38" name="未知的使用者10" initials="未" lastIdx="1" clrIdx="0"/>
  <p:cmAuthor id="39" name="未知用户12" initials="未" lastIdx="8" clrIdx="0"/>
  <p:cmAuthor id="40" name="未知用户13" initials="未" lastIdx="1" clrIdx="0"/>
  <p:cmAuthor id="41" name="未知用户14" initials="未" lastIdx="1" clrIdx="0"/>
  <p:cmAuthor id="42" name="未知用户8" initials="未" lastIdx="1" clrIdx="0"/>
  <p:cmAuthor id="43" name="未知用户9" initials="未" lastIdx="1" clrIdx="0"/>
  <p:cmAuthor id="44" name="未知的使用者28" initials="未" lastIdx="1" clrIdx="0"/>
  <p:cmAuthor id="45" name="未知的使用者65" initials="未知的使用者65" lastIdx="1" clrIdx="0"/>
  <p:cmAuthor id="46" name="未知的使用者75" initials="未知的使用者75" lastIdx="2" clrIdx="0"/>
  <p:cmAuthor id="47" name="Wenwen" initials="W" lastIdx="1" clrIdx="1"/>
  <p:cmAuthor id="48" name="未知的使用者76" initials="未知的使用者76" lastIdx="1" clrIdx="0"/>
  <p:cmAuthor id="49" name="Unknown User7" initials="U" lastIdx="1" clrIdx="0"/>
  <p:cmAuthor id="50" name="Unknown User8" initials="U" lastIdx="1" clrIdx="0"/>
  <p:cmAuthor id="51" name="未知的使用者24" initials="未" lastIdx="8" clrIdx="0"/>
  <p:cmAuthor id="52" name="未知的使用者77" initials="未知的使用者77" lastIdx="1" clrIdx="0"/>
  <p:cmAuthor id="53" name="未知用户15" initials="未" lastIdx="1" clrIdx="0"/>
  <p:cmAuthor id="54" name="未知的使用者78" initials="未知的使用者78" lastIdx="1" clrIdx="0"/>
  <p:cmAuthor id="55" name="Administrator" initials="A" lastIdx="1" clrIdx="0"/>
  <p:cmAuthor id="56" name="未知的使用者79" initials="未知的使用者79" lastIdx="1" clrIdx="0"/>
  <p:cmAuthor id="57" name="Saku Uchikawa" initials="S" lastIdx="11" clrIdx="0"/>
  <p:cmAuthor id="58" name="未知的使用者80" initials="未知的使用者80" lastIdx="7" clrIdx="1"/>
  <p:cmAuthor id="59" name="未知的使用者185" initials="未知的使用者185" lastIdx="1" clrIdx="2"/>
  <p:cmAuthor id="60" name="未知的使用者81" initials="未知的使用者81" lastIdx="1" clrIdx="0"/>
  <p:cmAuthor id="61" name="未知的使用者186" initials="未知的使用者186" lastIdx="1" clrIdx="0"/>
  <p:cmAuthor id="62" name="未知的使用者82" initials="未知的使用者82" lastIdx="10" clrIdx="0"/>
  <p:cmAuthor id="63" name="未知的使用者53" initials="未" lastIdx="1" clrIdx="0"/>
  <p:cmAuthor id="64" name="未知的使用者83" initials="未知的使用者83" lastIdx="1" clrIdx="1"/>
  <p:cmAuthor id="65" name="未知用户5" initials="未" lastIdx="1" clrIdx="0"/>
  <p:cmAuthor id="66" name="未知的使用者31" initials="未" lastIdx="1" clrIdx="0"/>
  <p:cmAuthor id="67" name="未知的使用者66" initials="未知的使用者66" lastIdx="1" clrIdx="0"/>
  <p:cmAuthor id="68" name="未知的使用者84" initials="未知的使用者84" lastIdx="8" clrIdx="0"/>
  <p:cmAuthor id="69" name="未知的使用者23" initials="未" lastIdx="1" clrIdx="0"/>
  <p:cmAuthor id="70" name="未知的使用者85" initials="未知的使用者85" lastIdx="1" clrIdx="0"/>
  <p:cmAuthor id="71" name="未知的使用者86" initials="未知的使用者86" lastIdx="8" clrIdx="0"/>
  <p:cmAuthor id="72" name="未知用户62" initials="未" lastIdx="1" clrIdx="0"/>
  <p:cmAuthor id="73" name="未知的使用者49" initials="未知的使用者49" lastIdx="1" clrIdx="1"/>
  <p:cmAuthor id="74" name="未知的使用者16" initials="未" lastIdx="6" clrIdx="0"/>
  <p:cmAuthor id="75" name="未知的使用者87" initials="未知的使用者87" lastIdx="1" clrIdx="0"/>
  <p:cmAuthor id="76" name="未知的使用者88" initials="未知的使用者88" lastIdx="1" clrIdx="0"/>
  <p:cmAuthor id="77" name="qihua-DCMS" initials="q" lastIdx="0" clrIdx="0"/>
  <p:cmAuthor id="78" name="未知的使用者178" initials="未知的使用者178" lastIdx="1" clrIdx="0"/>
  <p:cmAuthor id="79" name="未知的使用者90" initials="未知的使用者90" lastIdx="3" clrIdx="1"/>
  <p:cmAuthor id="80" name="未知的使用者13" initials="未" lastIdx="1" clrIdx="0"/>
  <p:cmAuthor id="81" name="未知的使用者14" initials="未" lastIdx="2" clrIdx="0"/>
  <p:cmAuthor id="82" name="Sky123.Org" initials="S" lastIdx="1" clrIdx="0"/>
  <p:cmAuthor id="83" name="未知的使用者91" initials="未知的使用者91" lastIdx="5" clrIdx="0"/>
  <p:cmAuthor id="85" name="未知的使用者92" initials="未知的使用者92" lastIdx="1" clrIdx="0"/>
  <p:cmAuthor id="86" name="未知的使用者93" initials="未知的使用者93" lastIdx="3" clrIdx="0"/>
  <p:cmAuthor id="87" name="未知的使用者94" initials="未知的使用者94" lastIdx="1" clrIdx="0"/>
  <p:cmAuthor id="88" name="未知的使用者95" initials="未知的使用者95" lastIdx="1" clrIdx="0"/>
  <p:cmAuthor id="89" name="未知的使用者42" initials="未" lastIdx="1" clrIdx="0"/>
  <p:cmAuthor id="90" name="未知的使用者96" initials="未知的使用者96" lastIdx="2" clrIdx="0"/>
  <p:cmAuthor id="91" name="未知的使用者97" initials="未知的使用者97" lastIdx="8" clrIdx="0"/>
  <p:cmAuthor id="92" name="未知的使用者98" initials="未知的使用者98" lastIdx="1" clrIdx="0"/>
  <p:cmAuthor id="93" name="未知的使用者67" initials="未" lastIdx="8" clrIdx="0"/>
  <p:cmAuthor id="94" name="未知的使用者99" initials="未知的使用者99" lastIdx="1" clrIdx="0"/>
  <p:cmAuthor id="95" name="未知的使用者100" initials="未知的使用者100" lastIdx="1" clrIdx="0"/>
  <p:cmAuthor id="96" name="未知的使用者101" initials="未知的使用者101" lastIdx="1" clrIdx="0"/>
  <p:cmAuthor id="97" name="未知用户3" initials="未" lastIdx="1" clrIdx="1"/>
  <p:cmAuthor id="98" name="未知用户58" initials="未" lastIdx="8" clrIdx="0"/>
  <p:cmAuthor id="99" name="未知的使用者102" initials="未知的使用者102" lastIdx="0" clrIdx="1"/>
  <p:cmAuthor id="100" name="未知的使用者103" initials="未知的使用者103" lastIdx="8" clrIdx="0"/>
  <p:cmAuthor id="101" name="未知的使用者61" initials="未" lastIdx="1" clrIdx="0"/>
  <p:cmAuthor id="102" name="未知的使用者104" initials="未知的使用者104" lastIdx="1" clrIdx="0"/>
  <p:cmAuthor id="103" name="qiantong" initials="q" lastIdx="3" clrIdx="1"/>
  <p:cmAuthor id="104" name="未知的使用者179" initials="未知的使用者179" lastIdx="1" clrIdx="1"/>
  <p:cmAuthor id="105" name="Shawna Strickland" initials="S" lastIdx="2" clrIdx="0"/>
  <p:cmAuthor id="106" name="Ashley Eberenz" initials="A" lastIdx="7" clrIdx="1"/>
  <p:cmAuthor id="107" name="未知的使用者180" initials="未知的使用者180" lastIdx="43" clrIdx="1"/>
  <p:cmAuthor id="108" name="未知的使用者107" initials="未知的使用者107" lastIdx="1" clrIdx="1"/>
  <p:cmAuthor id="109" name="mm" initials="m" lastIdx="1" clrIdx="0"/>
  <p:cmAuthor id="110" name="未知的使用者108" initials="未知的使用者108" lastIdx="0" clrIdx="1"/>
  <p:cmAuthor id="111" name="未知用户22" initials="未" lastIdx="1" clrIdx="0"/>
  <p:cmAuthor id="112" name="未知的使用者109" initials="未知的使用者109" lastIdx="1" clrIdx="0"/>
  <p:cmAuthor id="113" name="未知的使用者68" initials="未" lastIdx="1" clrIdx="0"/>
  <p:cmAuthor id="114" name="未知的使用者110" initials="未知的使用者110" lastIdx="1" clrIdx="0"/>
  <p:cmAuthor id="115" name="未知的使用者181" initials="未知的使用者181" lastIdx="1" clrIdx="1"/>
  <p:cmAuthor id="116" name="未知的使用者112" initials="未知的使用者112" lastIdx="1" clrIdx="2"/>
  <p:cmAuthor id="117" name="朱晓瑜" initials="朱" lastIdx="54" clrIdx="0"/>
  <p:cmAuthor id="118" name="未知的使用者113" initials="未知的使用者113" lastIdx="2" clrIdx="0"/>
  <p:cmAuthor id="119" name="lianghb" initials="l" lastIdx="19" clrIdx="0"/>
  <p:cmAuthor id="120" name="未知的使用者114" initials="未知的使用者114" lastIdx="3" clrIdx="1"/>
  <p:cmAuthor id="121" name="muzi wei" initials="m" lastIdx="1" clrIdx="0"/>
  <p:cmAuthor id="122" name="Windows 用户" initials="W" lastIdx="1" clrIdx="0"/>
  <p:cmAuthor id="123" name="未知的使用者115" initials="未知的使用者115" lastIdx="1" clrIdx="0"/>
  <p:cmAuthor id="124" name="未知的使用者116" initials="未知的使用者116" lastIdx="1" clrIdx="1"/>
  <p:cmAuthor id="125" name="未知的使用者56" initials="未" lastIdx="1" clrIdx="0"/>
  <p:cmAuthor id="126" name="未知的使用者55" initials="未" lastIdx="1" clrIdx="0"/>
  <p:cmAuthor id="127" name="未知的使用者52" initials="未" lastIdx="1" clrIdx="1"/>
  <p:cmAuthor id="128" name="未知的使用者117" initials="未知的使用者117" lastIdx="1" clrIdx="0"/>
  <p:cmAuthor id="129" name="未知的使用者118" initials="未知的使用者118" lastIdx="1" clrIdx="0"/>
  <p:cmAuthor id="130" name="未知的使用者119" initials="未知的使用者119" lastIdx="1" clrIdx="1"/>
  <p:cmAuthor id="131" name="未知的使用者120" initials="未知的使用者120" lastIdx="0" clrIdx="0"/>
  <p:cmAuthor id="132" name="未知用户16" initials="未" lastIdx="1" clrIdx="0"/>
  <p:cmAuthor id="133" name="未知用户17" initials="未" lastIdx="0" clrIdx="1"/>
  <p:cmAuthor id="134" name="未知的使用者182" initials="未知的使用者182" lastIdx="1" clrIdx="1"/>
  <p:cmAuthor id="135" name="未知的使用者122" initials="未知的使用者122" lastIdx="6" clrIdx="2"/>
  <p:cmAuthor id="136" name="luxu" initials="l" lastIdx="22" clrIdx="0"/>
  <p:cmAuthor id="137" name="未知的使用者123" initials="未知的使用者123" lastIdx="1" clrIdx="0"/>
  <p:cmAuthor id="138" name="未知的使用者124" initials="未知的使用者124" lastIdx="1" clrIdx="0"/>
  <p:cmAuthor id="139" name="未知的使用者125" initials="未知的使用者125" lastIdx="1" clrIdx="0"/>
  <p:cmAuthor id="140" name="未知的使用者126" initials="未知的使用者126" lastIdx="0" clrIdx="1"/>
  <p:cmAuthor id="141" name="未知的使用者127" initials="未知的使用者127" lastIdx="1" clrIdx="0"/>
  <p:cmAuthor id="142" name="未知的使用者128" initials="未知的使用者128" lastIdx="3" clrIdx="0"/>
  <p:cmAuthor id="143" name="未知的使用者129" initials="未知的使用者129" lastIdx="1" clrIdx="0"/>
  <p:cmAuthor id="144" name="未知的使用者130" initials="未知的使用者130" lastIdx="1" clrIdx="0"/>
  <p:cmAuthor id="145" name="未知的使用者64" initials="未知的使用者64" lastIdx="1" clrIdx="0"/>
  <p:cmAuthor id="146" name="未知用户57" initials="未" lastIdx="1" clrIdx="0"/>
  <p:cmAuthor id="147" name="未知的使用者131" initials="未知的使用者131" lastIdx="0" clrIdx="0"/>
  <p:cmAuthor id="148" name="jet" initials="j" lastIdx="1" clrIdx="0"/>
  <p:cmAuthor id="149" name="未知的使用者43" initials="未" lastIdx="1" clrIdx="0"/>
  <p:cmAuthor id="150" name="未知的使用者69" initials="未知的使用者69" lastIdx="1" clrIdx="0"/>
  <p:cmAuthor id="151" name="未知的使用者132" initials="未知的使用者132" lastIdx="1" clrIdx="0"/>
  <p:cmAuthor id="152" name="未知的使用者133" initials="未知的使用者133" lastIdx="1" clrIdx="0"/>
  <p:cmAuthor id="154" name="未知的使用者134" initials="未知的使用者134" lastIdx="1" clrIdx="0"/>
  <p:cmAuthor id="155" name="未知的使用者135" initials="未知的使用者135" lastIdx="4" clrIdx="2"/>
  <p:cmAuthor id="156" name="未知的使用者71" initials="未知的使用者71" lastIdx="1" clrIdx="0"/>
  <p:cmAuthor id="157" name="未知的使用者72" initials="未知的使用者72" lastIdx="3" clrIdx="1"/>
  <p:cmAuthor id="158" name="未知的使用者136" initials="未知的使用者136" lastIdx="1" clrIdx="1"/>
  <p:cmAuthor id="159" name="未知的使用者137" initials="未知的使用者137" lastIdx="1" clrIdx="0"/>
  <p:cmAuthor id="160" name="未知的使用者138" initials="未知的使用者138" lastIdx="1" clrIdx="0"/>
  <p:cmAuthor id="161" name="未知的使用者139" initials="未知的使用者139" lastIdx="1" clrIdx="0"/>
  <p:cmAuthor id="162" name="未知用户54" initials="未" lastIdx="8" clrIdx="0"/>
  <p:cmAuthor id="163" name="未知的使用者140" initials="未知的使用者140" lastIdx="1" clrIdx="0"/>
  <p:cmAuthor id="164" name="未知用户67" initials="未" lastIdx="8" clrIdx="0"/>
  <p:cmAuthor id="165" name="未知的使用者141" initials="未知的使用者141" lastIdx="1" clrIdx="0"/>
  <p:cmAuthor id="166" name="未知的使用者142" initials="未知的使用者142" lastIdx="1" clrIdx="1"/>
  <p:cmAuthor id="167" name="未知用户278" initials="未" lastIdx="1" clrIdx="0"/>
  <p:cmAuthor id="168" name="huang gerrard" initials="h" lastIdx="1" clrIdx="0"/>
  <p:cmAuthor id="169" name="未知用户279" initials="未" lastIdx="1" clrIdx="0"/>
  <p:cmAuthor id="170" name="未知用户171" initials="未" lastIdx="5" clrIdx="1"/>
  <p:cmAuthor id="171" name="未知用户280" initials="未" lastIdx="4" clrIdx="2"/>
  <p:cmAuthor id="172" name="未知用户281" initials="未" lastIdx="1" clrIdx="0"/>
  <p:cmAuthor id="173" name="未知用户282" initials="未" lastIdx="3" clrIdx="1"/>
  <p:cmAuthor id="174" name="未知用户283" initials="未" lastIdx="1" clrIdx="1"/>
  <p:cmAuthor id="176" name="未知用户284" initials="未" lastIdx="1" clrIdx="0"/>
  <p:cmAuthor id="177" name="留毓吟" initials="留" lastIdx="1" clrIdx="0"/>
  <p:cmAuthor id="178" name="未知用户154" initials="未" lastIdx="1" clrIdx="0"/>
  <p:cmAuthor id="179" name="未知的使用者204" initials="未" lastIdx="1" clrIdx="0"/>
  <p:cmAuthor id="180" name="未知用户285" initials="未" lastIdx="8" clrIdx="0"/>
  <p:cmAuthor id="184" name="未知用户63" initials="未" lastIdx="1" clrIdx="0"/>
  <p:cmAuthor id="186" name="未知用户64" initials="未" lastIdx="1" clrIdx="0"/>
  <p:cmAuthor id="188" name="Neno Loje" initials="N" lastIdx="1" clrIdx="0"/>
  <p:cmAuthor id="189" name="未知用户93" initials="未" lastIdx="1" clrIdx="0"/>
  <p:cmAuthor id="190" name="未知的使用者57" initials="未知的使用者57" lastIdx="5" clrIdx="1"/>
  <p:cmAuthor id="191" name="未知的使用者73" initials="未知的使用者73" lastIdx="0" clrIdx="1"/>
  <p:cmAuthor id="192" name="未知的使用者74" initials="未知的使用者74" lastIdx="1" clrIdx="0"/>
  <p:cmAuthor id="194" name="未知用户82" initials="未" lastIdx="1" clrIdx="0"/>
  <p:cmAuthor id="196" name="未知的使用者60" initials="未知的使用者60" lastIdx="8" clrIdx="0"/>
  <p:cmAuthor id="197" name="未知用户180" initials="未" lastIdx="8" clrIdx="0"/>
  <p:cmAuthor id="198" name="未知的使用者62" initials="未知的使用者62" lastIdx="1" clrIdx="0"/>
  <p:cmAuthor id="199" name="未知的使用者63" initials="未知的使用者63" lastIdx="1" clrIdx="0"/>
  <p:cmAuthor id="200" name="未知的使用者143" initials="未知的使用者143" lastIdx="1" clrIdx="1"/>
  <p:cmAuthor id="201" name="未知用户287" initials="未" lastIdx="0" clrIdx="1"/>
  <p:cmAuthor id="203" name="未知用户288" initials="未" lastIdx="1" clrIdx="0"/>
  <p:cmAuthor id="204" name="未知用户289" initials="未" lastIdx="1" clrIdx="0"/>
  <p:cmAuthor id="205" name="未知用户290" initials="未" lastIdx="2" clrIdx="0"/>
  <p:cmAuthor id="206" name="未知用户291" initials="未" lastIdx="8" clrIdx="0"/>
  <p:cmAuthor id="207" name="未知用户66" initials="未" lastIdx="1" clrIdx="0"/>
  <p:cmAuthor id="208" name="未知的使用者187" initials="未知的使用者187" lastIdx="1" clrIdx="0"/>
  <p:cmAuthor id="209" name="未知用户293" initials="未" lastIdx="1" clrIdx="0"/>
  <p:cmAuthor id="210" name="未知用户100" initials="未" lastIdx="1" clrIdx="0"/>
  <p:cmAuthor id="211" name="未知用户83" initials="未" lastIdx="1" clrIdx="1"/>
  <p:cmAuthor id="212" name="未知用户101" initials="未" lastIdx="1" clrIdx="0"/>
  <p:cmAuthor id="213" name="未知用户103" initials="未" lastIdx="1" clrIdx="0"/>
  <p:cmAuthor id="214" name="未知用户104" initials="未" lastIdx="1" clrIdx="0"/>
  <p:cmAuthor id="215" name="未知的使用者105" initials="未" lastIdx="1" clrIdx="0"/>
  <p:cmAuthor id="216" name="未知的使用者144" initials="未知的使用者144" lastIdx="1" clrIdx="0"/>
  <p:cmAuthor id="217" name="未知用户295" initials="未" lastIdx="1" clrIdx="0"/>
  <p:cmAuthor id="218" name="未知的使用者58" initials="未" lastIdx="1" clrIdx="0"/>
  <p:cmAuthor id="219" name="未知的使用者145" initials="未知的使用者145" lastIdx="2" clrIdx="0"/>
  <p:cmAuthor id="220" name="user" initials="u" lastIdx="1" clrIdx="75"/>
  <p:cmAuthor id="221" name="未知用户297" initials="未" lastIdx="1" clrIdx="0"/>
  <p:cmAuthor id="222" name="maxine" initials="m" lastIdx="0" clrIdx="0"/>
  <p:cmAuthor id="223" name="未知用户42" initials="未" lastIdx="1" clrIdx="0"/>
  <p:cmAuthor id="224" name="catherine" initials="c" lastIdx="1" clrIdx="1"/>
  <p:cmAuthor id="225" name="未知的使用者47" initials="未" lastIdx="1" clrIdx="0"/>
  <p:cmAuthor id="226" name="未知用户38" initials="未" lastIdx="8" clrIdx="0"/>
  <p:cmAuthor id="227" name="未知的使用者146" initials="未知的使用者146" lastIdx="1" clrIdx="0"/>
  <p:cmAuthor id="229" name="未知的使用者147" initials="未知的使用者147" lastIdx="8" clrIdx="0"/>
  <p:cmAuthor id="230" name="未知的使用者148" initials="未知的使用者148" lastIdx="1" clrIdx="0"/>
  <p:cmAuthor id="231" name="未知用户117" initials="未" lastIdx="1" clrIdx="2"/>
  <p:cmAuthor id="233" name="未知的使用者149" initials="未知的使用者149" lastIdx="1" clrIdx="0"/>
  <p:cmAuthor id="234" name="未知的使用者150" initials="未知的使用者150" lastIdx="1" clrIdx="0"/>
  <p:cmAuthor id="235" name="未知的使用者151" initials="未知的使用者151" lastIdx="5" clrIdx="1"/>
  <p:cmAuthor id="236" name="未知用户172" initials="未" lastIdx="1" clrIdx="1"/>
  <p:cmAuthor id="237" name="未知的使用者152" initials="未知的使用者152" lastIdx="1" clrIdx="0"/>
  <p:cmAuthor id="238" name="未知用户149" initials="未" lastIdx="1" clrIdx="0"/>
  <p:cmAuthor id="239" name="未知的使用者153" initials="未知的使用者153" lastIdx="1" clrIdx="0"/>
  <p:cmAuthor id="240" name="未知用户151" initials="未" lastIdx="2" clrIdx="0"/>
  <p:cmAuthor id="241" name="未知的使用者154" initials="未知的使用者154" lastIdx="8" clrIdx="0"/>
  <p:cmAuthor id="242" name="未知用户153" initials="未" lastIdx="8" clrIdx="0"/>
  <p:cmAuthor id="243" name="未知的使用者155" initials="未知的使用者155" lastIdx="1" clrIdx="0"/>
  <p:cmAuthor id="244" name="未知的使用者156" initials="未知的使用者156" lastIdx="1" clrIdx="0"/>
  <p:cmAuthor id="245" name="未知的使用者157" initials="未知的使用者157" lastIdx="8" clrIdx="0"/>
  <p:cmAuthor id="246" name="未知用户91" initials="未" lastIdx="0" clrIdx="1"/>
  <p:cmAuthor id="247" name="未知用户44" initials="未" lastIdx="1" clrIdx="0"/>
  <p:cmAuthor id="248" name="未知用户45" initials="未" lastIdx="1" clrIdx="0"/>
  <p:cmAuthor id="249" name="未知用户75" initials="未" lastIdx="8" clrIdx="0"/>
  <p:cmAuthor id="250" name="未知用户156" initials="未" lastIdx="10" clrIdx="0"/>
  <p:cmAuthor id="251" name="未知用户77" initials="未" lastIdx="8" clrIdx="0"/>
  <p:cmAuthor id="252" name="未知用户65" initials="未" lastIdx="1" clrIdx="0"/>
  <p:cmAuthor id="253" name="未知用户310" initials="未" lastIdx="1" clrIdx="0"/>
  <p:cmAuthor id="254" name="未知的使用者158" initials="未知的使用者158" lastIdx="2" clrIdx="0"/>
  <p:cmAuthor id="255" name="未知的使用者159" initials="未知的使用者159" lastIdx="1" clrIdx="1"/>
  <p:cmAuthor id="256" name="未知用户71" initials="未" lastIdx="1" clrIdx="0"/>
  <p:cmAuthor id="257" name="未知用户72" initials="未" lastIdx="1" clrIdx="0"/>
  <p:cmAuthor id="258" name="未知用户73" initials="未" lastIdx="2" clrIdx="0"/>
  <p:cmAuthor id="259" name="Christina" initials="C" lastIdx="0" clrIdx="0"/>
  <p:cmAuthor id="260" name="未知用户49" initials="未" lastIdx="1" clrIdx="0"/>
  <p:cmAuthor id="261" name="未知用户50" initials="未" lastIdx="1" clrIdx="0"/>
  <p:cmAuthor id="262" name="未知用户47" initials="未" lastIdx="6" clrIdx="0"/>
  <p:cmAuthor id="263" name="未知用户313" initials="未" lastIdx="2" clrIdx="0"/>
  <p:cmAuthor id="264" name="未知用户48" initials="未" lastIdx="1" clrIdx="0"/>
  <p:cmAuthor id="265" name="未知的使用者160" initials="未知的使用者160" lastIdx="5" clrIdx="1"/>
  <p:cmAuthor id="266" name="未知用户43" initials="未" lastIdx="1" clrIdx="0"/>
  <p:cmAuthor id="267" name="未知用户18" initials="未" lastIdx="10" clrIdx="0"/>
  <p:cmAuthor id="268" name="未知用户39" initials="未" lastIdx="1" clrIdx="0"/>
  <p:cmAuthor id="269" name="未知用户21" initials="未" lastIdx="1" clrIdx="0"/>
  <p:cmAuthor id="270" name="未知的使用者59" initials="未" lastIdx="1" clrIdx="0"/>
  <p:cmAuthor id="274" name="未知的使用者45" initials="未" lastIdx="1" clrIdx="0"/>
  <p:cmAuthor id="275" name="王嘉偉" initials="王" lastIdx="2" clrIdx="0"/>
  <p:cmAuthor id="276" name="dcis" initials="d" lastIdx="4" clrIdx="0"/>
  <p:cmAuthor id="277" name="FanJQ" initials="F" lastIdx="1" clrIdx="1"/>
  <p:cmAuthor id="279" name="Unknown User24" initials="U" lastIdx="1" clrIdx="0"/>
  <p:cmAuthor id="280" name="Unknown User25" initials="U" lastIdx="1" clrIdx="0"/>
  <p:cmAuthor id="281" name="Unknown User26" initials="U" lastIdx="1" clrIdx="1"/>
  <p:cmAuthor id="282" name="Unknown User27" initials="U" lastIdx="1" clrIdx="0"/>
  <p:cmAuthor id="283" name="Unknown User28" initials="U" lastIdx="3" clrIdx="1"/>
  <p:cmAuthor id="284" name="Unknown User11" initials="U" lastIdx="0" clrIdx="1"/>
  <p:cmAuthor id="285" name="Unknown User22" initials="U" lastIdx="1" clrIdx="0"/>
  <p:cmAuthor id="286" name="Unknown User23" initials="U" lastIdx="1" clrIdx="0"/>
  <p:cmAuthor id="287" name="YUMINGNJ" initials="Y" lastIdx="3" clrIdx="0"/>
  <p:cmAuthor id="288" name="未知用户211" initials="未" lastIdx="8" clrIdx="0"/>
  <p:cmAuthor id="289" name="未知用户212" initials="未" lastIdx="8" clrIdx="0"/>
  <p:cmAuthor id="290" name="未知用户210" initials="未" lastIdx="1" clrIdx="0"/>
  <p:cmAuthor id="291" name="未知用户201" initials="未" lastIdx="8" clrIdx="0"/>
  <p:cmAuthor id="292" name="未知用户161" initials="未" lastIdx="1" clrIdx="0"/>
  <p:cmAuthor id="293" name="未知用户183" initials="未" lastIdx="1" clrIdx="0"/>
  <p:cmAuthor id="294" name="未知用户162" initials="未" lastIdx="1" clrIdx="0"/>
  <p:cmAuthor id="295" name="未知用户163" initials="未" lastIdx="8" clrIdx="0"/>
  <p:cmAuthor id="296" name="未知用户164" initials="未" lastIdx="1" clrIdx="0"/>
  <p:cmAuthor id="297" name="未知用户165" initials="未" lastIdx="2" clrIdx="0"/>
  <p:cmAuthor id="298" name="未知用户191" initials="未" lastIdx="1" clrIdx="0"/>
  <p:cmAuthor id="299" name="未知用户167" initials="未" lastIdx="1" clrIdx="0"/>
  <p:cmAuthor id="300" name="未知用户202" initials="未" lastIdx="8" clrIdx="0"/>
  <p:cmAuthor id="301" name="未知用户169" initials="未" lastIdx="1" clrIdx="0"/>
  <p:cmAuthor id="302" name="未知用户192" initials="未" lastIdx="1" clrIdx="0"/>
  <p:cmAuthor id="303" name="未知用户203" initials="未" lastIdx="1" clrIdx="1"/>
  <p:cmAuthor id="304" name="未知用户174" initials="未" lastIdx="1" clrIdx="0"/>
  <p:cmAuthor id="305" name="未知用户175" initials="未" lastIdx="1" clrIdx="0"/>
  <p:cmAuthor id="306" name="未知用户176" initials="未" lastIdx="1" clrIdx="0"/>
  <p:cmAuthor id="307" name="未知用户177" initials="未" lastIdx="2" clrIdx="0"/>
  <p:cmAuthor id="308" name="未知用户184" initials="未" lastIdx="1" clrIdx="1"/>
  <p:cmAuthor id="309" name="未知用户179" initials="未" lastIdx="1" clrIdx="0"/>
  <p:cmAuthor id="310" name="未知用户185" initials="未" lastIdx="1" clrIdx="0"/>
  <p:cmAuthor id="311" name="未知用户181" initials="未" lastIdx="2" clrIdx="0"/>
  <p:cmAuthor id="312" name="未知用户182" initials="未" lastIdx="1" clrIdx="49"/>
  <p:cmAuthor id="313" name="未知用户204" initials="未" lastIdx="1" clrIdx="0"/>
  <p:cmAuthor id="314" name="未知用户205" initials="未" lastIdx="1" clrIdx="0"/>
  <p:cmAuthor id="316" name="未知的使用者202" initials="未" lastIdx="0" clrIdx="1"/>
  <p:cmAuthor id="317" name="未知用户193" initials="未" lastIdx="3" clrIdx="0"/>
  <p:cmAuthor id="318" name="未知的使用者188" initials="未知的使用者188" lastIdx="1" clrIdx="0"/>
  <p:cmAuthor id="319" name="未知用户107" initials="未" lastIdx="1" clrIdx="0"/>
  <p:cmAuthor id="320" name="未知用户187" initials="未" lastIdx="10" clrIdx="0"/>
  <p:cmAuthor id="321" name="Kent" initials="K" lastIdx="2" clrIdx="0"/>
  <p:cmAuthor id="322" name="未知的使用者189" initials="未知的使用者189" lastIdx="1" clrIdx="0"/>
  <p:cmAuthor id="323" name="未知的使用者51" initials="未知的使用者51" lastIdx="1" clrIdx="0"/>
  <p:cmAuthor id="324" name="未知用户190" initials="未" lastIdx="1" clrIdx="1"/>
  <p:cmAuthor id="325" name="未知用户127" initials="未" lastIdx="10" clrIdx="0"/>
  <p:cmAuthor id="326" name="未知用户196" initials="未" lastIdx="1" clrIdx="0"/>
  <p:cmAuthor id="327" name="未知用户199" initials="未" lastIdx="1" clrIdx="0"/>
  <p:cmAuthor id="328" name="未知用户128" initials="未" lastIdx="0" clrIdx="1"/>
  <p:cmAuthor id="329" name="未知用户118" initials="未" lastIdx="1" clrIdx="0"/>
  <p:cmAuthor id="330" name="未知用户123" initials="未" lastIdx="6" clrIdx="0"/>
  <p:cmAuthor id="331" name="未知用户178" initials="未" lastIdx="1" clrIdx="0"/>
  <p:cmAuthor id="332" name="未知的使用者190" initials="未知的使用者190" lastIdx="8" clrIdx="0"/>
  <p:cmAuthor id="333" name="未知用户186" initials="未" lastIdx="1" clrIdx="0"/>
  <p:cmAuthor id="334" name="未知用户188" initials="未" lastIdx="1" clrIdx="0"/>
  <p:cmAuthor id="335" name="未知用户189" initials="未" lastIdx="2" clrIdx="0"/>
  <p:cmAuthor id="337" name="未知的使用者22" initials="未" lastIdx="1" clrIdx="0"/>
  <p:cmAuthor id="338" name="未知的使用者191" initials="未知的使用者191" lastIdx="2" clrIdx="0"/>
  <p:cmAuthor id="340" name="未知的使用者36" initials="未" lastIdx="0" clrIdx="1"/>
  <p:cmAuthor id="345" name="未知用户24" initials="未" lastIdx="1" clrIdx="0"/>
  <p:cmAuthor id="350" name="未知的使用者89" initials="未" lastIdx="5" clrIdx="0"/>
  <p:cmAuthor id="351" name="djj" initials="d" lastIdx="2" clrIdx="0"/>
  <p:cmAuthor id="353" name="linyd" initials="l" lastIdx="3" clrIdx="1"/>
  <p:cmAuthor id="356" name="未知用户56" initials="未" lastIdx="1" clrIdx="0"/>
  <p:cmAuthor id="357" name="未知用户51" initials="未" lastIdx="1" clrIdx="1"/>
  <p:cmAuthor id="367" name="CHRISYU" initials="C" lastIdx="1" clrIdx="0"/>
  <p:cmAuthor id="368" name="liucunri" initials="l" lastIdx="1" clrIdx="0"/>
  <p:cmAuthor id="371" name="未知用户20" initials="未" lastIdx="1" clrIdx="0"/>
  <p:cmAuthor id="377" name="Microsoft Office User" initials="MOU" lastIdx="2" clrIdx="86"/>
  <p:cmAuthor id="384" name="kathy chen" initials="k" lastIdx="3" clrIdx="0"/>
  <p:cmAuthor id="386" name="raymond luan" initials="r" lastIdx="0" clrIdx="0"/>
  <p:cmAuthor id="387" name="未知的使用者106" initials="未" lastIdx="3" clrIdx="1"/>
  <p:cmAuthor id="394" name="Vicky" initials="V" lastIdx="1" clrIdx="3"/>
  <p:cmAuthor id="395" name="Sara Chen" initials="S" lastIdx="1" clrIdx="0"/>
  <p:cmAuthor id="398" name="未知用户138" initials="未" lastIdx="1" clrIdx="0"/>
  <p:cmAuthor id="399" name="未知用户130" initials="未" lastIdx="1" clrIdx="1"/>
  <p:cmAuthor id="400" name="未知用户131" initials="未" lastIdx="1" clrIdx="2"/>
  <p:cmAuthor id="401" name="未知用户132" initials="未" lastIdx="1" clrIdx="0"/>
  <p:cmAuthor id="402" name="未知用户133" initials="未" lastIdx="1" clrIdx="0"/>
  <p:cmAuthor id="403" name="未知用户134" initials="未" lastIdx="10" clrIdx="0"/>
  <p:cmAuthor id="404" name="未知用户135" initials="未" lastIdx="1" clrIdx="0"/>
  <p:cmAuthor id="405" name="未知用户137" initials="未" lastIdx="10" clrIdx="0"/>
  <p:cmAuthor id="406" name="未知用户136" initials="未" lastIdx="1" clrIdx="1"/>
  <p:cmAuthor id="407" name="Arno.Du(杜明星)" initials="A" lastIdx="0" clrIdx="0"/>
  <p:cmAuthor id="408" name="Yoyo Wu" initials="Y" lastIdx="2" clrIdx="0"/>
  <p:cmAuthor id="409" name="zhangbin" initials="z" lastIdx="6" clrIdx="0"/>
  <p:cmAuthor id="410" name="clinchen" initials="c" lastIdx="0" clrIdx="1"/>
  <p:cmAuthor id="413" name="Unknown User112" initials="U" lastIdx="1" clrIdx="0"/>
  <p:cmAuthor id="414" name="Unknown User59" initials="U" lastIdx="1" clrIdx="0"/>
  <p:cmAuthor id="415" name="Unknown User113" initials="U" lastIdx="1" clrIdx="0"/>
  <p:cmAuthor id="416" name="Unknown User114" initials="U" lastIdx="1" clrIdx="1"/>
  <p:cmAuthor id="417" name="Unknown User111" initials="U" lastIdx="1" clrIdx="0"/>
  <p:cmAuthor id="418" name="Unknown User117" initials="U" lastIdx="10" clrIdx="0"/>
  <p:cmAuthor id="419" name="Unknown User63" initials="U" lastIdx="8" clrIdx="0"/>
  <p:cmAuthor id="420" name="Unknown User115" initials="U" lastIdx="10" clrIdx="0"/>
  <p:cmAuthor id="421" name="Unknown User116" initials="U" lastIdx="0" clrIdx="1"/>
  <p:cmAuthor id="422" name="Unknown User65" initials="U" lastIdx="1" clrIdx="0"/>
  <p:cmAuthor id="423" name="Unknown User66" initials="U" lastIdx="1" clrIdx="0"/>
  <p:cmAuthor id="424" name="Unknown User67" initials="U" lastIdx="1" clrIdx="0"/>
  <p:cmAuthor id="425" name="Unknown User68" initials="U" lastIdx="1" clrIdx="0"/>
  <p:cmAuthor id="426" name="Unknown User69" initials="U" lastIdx="8" clrIdx="0"/>
  <p:cmAuthor id="427" name="Unknown User70" initials="U" lastIdx="1" clrIdx="0"/>
  <p:cmAuthor id="429" name="James" initials="J" lastIdx="1" clrIdx="0"/>
  <p:cmAuthor id="430" name="未知用户109" initials="未" lastIdx="1" clrIdx="0"/>
  <p:cmAuthor id="431" name="刘云轩" initials="刘" lastIdx="1" clrIdx="0"/>
  <p:cmAuthor id="432" name="sharon" initials="s" lastIdx="1" clrIdx="84"/>
  <p:cmAuthor id="433" name="nancy" initials="n" lastIdx="1" clrIdx="0"/>
  <p:cmAuthor id="434" name="未知用户124" initials="未" lastIdx="1" clrIdx="0"/>
  <p:cmAuthor id="435" name="未知用户125" initials="未" lastIdx="1" clrIdx="1"/>
  <p:cmAuthor id="436" name="未知用户126" initials="未" lastIdx="1" clrIdx="0"/>
  <p:cmAuthor id="437" name="未知用户84" initials="未" lastIdx="1" clrIdx="0"/>
  <p:cmAuthor id="438" name="Ted Su" initials="T" lastIdx="1" clrIdx="78"/>
  <p:cmAuthor id="439" name="R affer" initials="R" lastIdx="1" clrIdx="0"/>
  <p:cmAuthor id="440" name="未知用户129" initials="未" lastIdx="1" clrIdx="0"/>
  <p:cmAuthor id="441" name="未知的使用者162" initials="未" lastIdx="8" clrIdx="0"/>
  <p:cmAuthor id="442" name="未知的使用者163" initials="未" lastIdx="1" clrIdx="0"/>
  <p:cmAuthor id="443" name="未知的使用者170" initials="未" lastIdx="0" clrIdx="1"/>
  <p:cmAuthor id="444" name="未知的使用者165" initials="未" lastIdx="1" clrIdx="0"/>
  <p:cmAuthor id="447" name="未知的使用者161" initials="未知的使用者161" lastIdx="10" clrIdx="0"/>
  <p:cmAuthor id="449" name="未知的使用者166" initials="未" lastIdx="8" clrIdx="0"/>
  <p:cmAuthor id="451" name="未知的使用者164" initials="未知的使用者164" lastIdx="1" clrIdx="1"/>
  <p:cmAuthor id="454" name="未知的使用者167" initials="未知的使用者167" lastIdx="1" clrIdx="0"/>
  <p:cmAuthor id="455" name="未知的使用者168" initials="未知的使用者168" lastIdx="1" clrIdx="0"/>
  <p:cmAuthor id="456" name="未知的使用者169" initials="未知的使用者169" lastIdx="1" clrIdx="0"/>
  <p:cmAuthor id="457" name="未知用户139" initials="未" lastIdx="2" clrIdx="0"/>
  <p:cmAuthor id="458" name="未知用户141" initials="未" lastIdx="1" clrIdx="1"/>
  <p:cmAuthor id="459" name="未知用户143" initials="未" lastIdx="1" clrIdx="0"/>
  <p:cmAuthor id="460" name="未知用户144" initials="未" lastIdx="1" clrIdx="0"/>
  <p:cmAuthor id="461" name="未知的使用者171" initials="未知的使用者171" lastIdx="2" clrIdx="0"/>
  <p:cmAuthor id="462" name="未知用户119" initials="未" lastIdx="1" clrIdx="1"/>
  <p:cmAuthor id="463" name="未知的使用者172" initials="未知的使用者172" lastIdx="0" clrIdx="1"/>
  <p:cmAuthor id="464" name="未知用户142" initials="未" lastIdx="1" clrIdx="0"/>
  <p:cmAuthor id="465" name="未知用户146" initials="未" lastIdx="5" clrIdx="1"/>
  <p:cmAuthor id="466" name="未知用户147" initials="未" lastIdx="0" clrIdx="1"/>
  <p:cmAuthor id="467" name="未知用户148" initials="未" lastIdx="1" clrIdx="0"/>
  <p:cmAuthor id="468" name="未知用户195" initials="未" lastIdx="1" clrIdx="0"/>
  <p:cmAuthor id="469" name="未知用户207" initials="未" lastIdx="3" clrIdx="1"/>
  <p:cmAuthor id="470" name="未知的使用者173" initials="未知的使用者173" lastIdx="1" clrIdx="0"/>
  <p:cmAuthor id="471" name="未知的使用者174" initials="未知的使用者174" lastIdx="1" clrIdx="0"/>
  <p:cmAuthor id="472" name="未知的使用者175" initials="未知的使用者175" lastIdx="1" clrIdx="0"/>
  <p:cmAuthor id="474" name="未知的使用者176" initials="未知的使用者176" lastIdx="6" clrIdx="0"/>
  <p:cmAuthor id="475" name="未知的使用者177" initials="未知的使用者177" lastIdx="10" clrIdx="0"/>
  <p:cmAuthor id="476" name="未知的使用者207" initials="未" lastIdx="1" clrIdx="0"/>
  <p:cmAuthor id="477" name="未知的使用者208" initials="未" lastIdx="1" clrIdx="0"/>
  <p:cmAuthor id="482" name="未知的使用者192" initials="未" lastIdx="1" clrIdx="0"/>
  <p:cmAuthor id="483" name="未知的使用者193" initials="未" lastIdx="2" clrIdx="0"/>
  <p:cmAuthor id="484" name="未知的使用者209" initials="未" lastIdx="8" clrIdx="0"/>
  <p:cmAuthor id="485" name="未知的使用者210" initials="未" lastIdx="1" clrIdx="0"/>
  <p:cmAuthor id="486" name="未知的使用者211" initials="未" lastIdx="1" clrIdx="0"/>
  <p:cmAuthor id="487" name="未知的使用者212" initials="未" lastIdx="11" clrIdx="0"/>
  <p:cmAuthor id="488" name="未知的使用者213" initials="未" lastIdx="7" clrIdx="1"/>
  <p:cmAuthor id="489" name="未知的使用者214" initials="未" lastIdx="1" clrIdx="2"/>
  <p:cmAuthor id="490" name="未知的使用者215" initials="未" lastIdx="1" clrIdx="0"/>
  <p:cmAuthor id="491" name="未知的使用者216" initials="未" lastIdx="1" clrIdx="0"/>
  <p:cmAuthor id="492" name="未知的使用者217" initials="未" lastIdx="1" clrIdx="1"/>
  <p:cmAuthor id="493" name="未知的使用者218" initials="未" lastIdx="1" clrIdx="0"/>
  <p:cmAuthor id="494" name="未知的使用者219" initials="未" lastIdx="2" clrIdx="0"/>
  <p:cmAuthor id="495" name="未知的使用者220" initials="未" lastIdx="7" clrIdx="1"/>
  <p:cmAuthor id="511" name="未知的使用者247" initials="未" lastIdx="6" clrIdx="0"/>
  <p:cmAuthor id="512" name="未知的使用者249" initials="未" lastIdx="43" clrIdx="1"/>
  <p:cmAuthor id="513" name="未知的使用者250" initials="未" lastIdx="1" clrIdx="0"/>
  <p:cmAuthor id="514" name="未知的使用者251" initials="未" lastIdx="1" clrIdx="0"/>
  <p:cmAuthor id="515" name="未知的使用者246" initials="未" lastIdx="1" clrIdx="1"/>
  <p:cmAuthor id="516" name="未知的使用者224" initials="未" lastIdx="1" clrIdx="0"/>
  <p:cmAuthor id="517" name="未知的使用者252" initials="未" lastIdx="1" clrIdx="0"/>
  <p:cmAuthor id="518" name="未知的使用者253" initials="未" lastIdx="1" clrIdx="0"/>
  <p:cmAuthor id="519" name="未知的使用者254" initials="未" lastIdx="1" clrIdx="0"/>
  <p:cmAuthor id="520" name="未知的使用者255" initials="未" lastIdx="1" clrIdx="0"/>
  <p:cmAuthor id="521" name="未知的使用者226" initials="未" lastIdx="8" clrIdx="0"/>
  <p:cmAuthor id="522" name="未知的使用者227" initials="未" lastIdx="2" clrIdx="0"/>
  <p:cmAuthor id="523" name="未知的使用者270" initials="未" lastIdx="1" clrIdx="0"/>
  <p:cmAuthor id="524" name="未知的使用者228" initials="未" lastIdx="8" clrIdx="0"/>
  <p:cmAuthor id="525" name="未知的使用者229" initials="未" lastIdx="8" clrIdx="0"/>
  <p:cmAuthor id="526" name="未知的使用者230" initials="未" lastIdx="1" clrIdx="0"/>
  <p:cmAuthor id="527" name="未知的使用者231" initials="未" lastIdx="1" clrIdx="0"/>
  <p:cmAuthor id="528" name="未知的使用者256" initials="未" lastIdx="1" clrIdx="0"/>
  <p:cmAuthor id="529" name="未知的使用者233" initials="未" lastIdx="1" clrIdx="0"/>
  <p:cmAuthor id="530" name="未知的使用者234" initials="未" lastIdx="10" clrIdx="0"/>
  <p:cmAuthor id="531" name="未知的使用者235" initials="未" lastIdx="1" clrIdx="0"/>
  <p:cmAuthor id="532" name="未知的使用者236" initials="未" lastIdx="1" clrIdx="0"/>
  <p:cmAuthor id="533" name="未知的使用者257" initials="未" lastIdx="1" clrIdx="0"/>
  <p:cmAuthor id="534" name="未知的使用者237" initials="未" lastIdx="1" clrIdx="0"/>
  <p:cmAuthor id="535" name="未知的使用者238" initials="未" lastIdx="2" clrIdx="0"/>
  <p:cmAuthor id="536" name="未知的使用者239" initials="未" lastIdx="1" clrIdx="1"/>
  <p:cmAuthor id="537" name="未知的使用者240" initials="未" lastIdx="1" clrIdx="0"/>
  <p:cmAuthor id="538" name="未知的使用者241" initials="未" lastIdx="1" clrIdx="0"/>
  <p:cmAuthor id="539" name="未知的使用者242" initials="未" lastIdx="2" clrIdx="0"/>
  <p:cmAuthor id="540" name="未知的使用者243" initials="未" lastIdx="1" clrIdx="0"/>
  <p:cmAuthor id="153" name="未知用户53" initials="未" lastIdx="1" clrIdx="0"/>
  <p:cmAuthor id="182" name="未知用户170" initials="未" lastIdx="1" clrIdx="0"/>
  <p:cmAuthor id="185" name="未知用户173" initials="未" lastIdx="1" clrIdx="0"/>
  <p:cmAuthor id="187" name="未知用户150" initials="未" lastIdx="1" clrIdx="0"/>
  <p:cmAuthor id="193" name="未知用户41" initials="未" lastIdx="8" clrIdx="0"/>
  <p:cmAuthor id="273" name="未知用户208" initials="未" lastIdx="1" clrIdx="0"/>
  <p:cmAuthor id="278" name="P1063cindychen" initials="P" lastIdx="6" clrIdx="0"/>
  <p:cmAuthor id="202" name="未知用户69" initials="未" lastIdx="2" clrIdx="0"/>
  <p:cmAuthor id="272" name="未知用户52" initials="未" lastIdx="1" clrIdx="0"/>
  <p:cmAuthor id="315" name="未知的使用者201" initials="未" lastIdx="8" clrIdx="0"/>
  <p:cmAuthor id="411" name="未知用户114" initials="未" lastIdx="1" clrIdx="0"/>
  <p:cmAuthor id="359" name="Cindy-NB" initials="C" lastIdx="1" clrIdx="0"/>
  <p:cmAuthor id="366" name="未知的使用者15" initials="未" lastIdx="1" clrIdx="0"/>
  <p:cmAuthor id="372" name="Jason Wang" initials="J" lastIdx="1" clrIdx="0"/>
  <p:cmAuthor id="379" name="未知用户55" initials="未" lastIdx="0" clrIdx="1"/>
  <p:cmAuthor id="380" name="yuexuejun" initials="y" lastIdx="3" clrIdx="0"/>
  <p:cmAuthor id="382" name="未知的使用者70" initials="未" lastIdx="1" clrIdx="0"/>
  <p:cmAuthor id="385" name="未知的使用者48" initials="未" lastIdx="1" clrIdx="0"/>
  <p:cmAuthor id="346" name="PC" initials="P" lastIdx="4" clrIdx="0"/>
  <p:cmAuthor id="347" name="hanjuncompany" initials="h" lastIdx="1" clrIdx="0"/>
  <p:cmAuthor id="343" name="未知的使用者44" initials="未" lastIdx="1" clrIdx="0"/>
  <p:cmAuthor id="181" name="未知用户7" initials="未" lastIdx="1" clrIdx="0"/>
  <p:cmAuthor id="195" name="未知用户76" initials="未" lastIdx="1" clrIdx="0"/>
  <p:cmAuthor id="354" name="未知用户300" initials="未" lastIdx="1" clrIdx="0"/>
  <p:cmAuthor id="355" name="未知用户301" initials="未" lastIdx="1" clrIdx="0"/>
  <p:cmAuthor id="360" name="未知用户303" initials="未" lastIdx="1" clrIdx="0"/>
  <p:cmAuthor id="369" name="未知用户307" initials="未" lastIdx="1" clrIdx="1"/>
  <p:cmAuthor id="370" name="未知用户325" initials="未" lastIdx="1" clrIdx="0"/>
  <p:cmAuthor id="374" name="未知用户326" initials="未" lastIdx="2" clrIdx="0"/>
  <p:cmAuthor id="389" name="未知用户110" initials="未" lastIdx="1" clrIdx="0"/>
  <p:cmAuthor id="397" name="未知用户312" initials="未" lastIdx="1" clrIdx="0"/>
  <p:cmAuthor id="496" name="未知用户255" initials="未" lastIdx="1" clrIdx="1"/>
  <p:cmAuthor id="84" name="liupeng" initials="l"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E12B6"/>
    <a:srgbClr val="1318ED"/>
    <a:srgbClr val="E40D08"/>
    <a:srgbClr val="F6360A"/>
    <a:srgbClr val="F16731"/>
    <a:srgbClr val="E16513"/>
    <a:srgbClr val="9C9D3B"/>
    <a:srgbClr val="3AB8C0"/>
    <a:srgbClr val="EF5176"/>
    <a:srgbClr val="6D7C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2" d="100"/>
          <a:sy n="72" d="100"/>
        </p:scale>
        <p:origin x="-606" y="-6"/>
      </p:cViewPr>
      <p:guideLst>
        <p:guide orient="horz" pos="1838"/>
        <p:guide pos="3813"/>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1.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 Type="http://schemas.openxmlformats.org/officeDocument/2006/relationships/slideMaster" Target="slideMasters/slideMaster3.xml"/><Relationship Id="rId3" Type="http://schemas.openxmlformats.org/officeDocument/2006/relationships/slideMaster" Target="slideMasters/slideMaster2.xml"/><Relationship Id="rId27" Type="http://schemas.openxmlformats.org/officeDocument/2006/relationships/commentAuthors" Target="commentAuthors.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handoutMaster" Target="handoutMasters/handoutMaster1.xml"/><Relationship Id="rId22" Type="http://schemas.openxmlformats.org/officeDocument/2006/relationships/slide" Target="slides/slide14.xml"/><Relationship Id="rId21" Type="http://schemas.openxmlformats.org/officeDocument/2006/relationships/slide" Target="slides/slide13.xml"/><Relationship Id="rId20" Type="http://schemas.openxmlformats.org/officeDocument/2006/relationships/slide" Target="slides/slide12.xml"/><Relationship Id="rId2" Type="http://schemas.openxmlformats.org/officeDocument/2006/relationships/theme" Target="theme/theme1.xml"/><Relationship Id="rId19" Type="http://schemas.openxmlformats.org/officeDocument/2006/relationships/slide" Target="slides/slide11.xml"/><Relationship Id="rId18" Type="http://schemas.openxmlformats.org/officeDocument/2006/relationships/slide" Target="slides/slide10.xml"/><Relationship Id="rId17" Type="http://schemas.openxmlformats.org/officeDocument/2006/relationships/slide" Target="slides/slide9.xml"/><Relationship Id="rId16" Type="http://schemas.openxmlformats.org/officeDocument/2006/relationships/slide" Target="slides/slide8.xml"/><Relationship Id="rId15" Type="http://schemas.openxmlformats.org/officeDocument/2006/relationships/slide" Target="slides/slide7.xml"/><Relationship Id="rId14" Type="http://schemas.openxmlformats.org/officeDocument/2006/relationships/slide" Target="slides/slide6.xml"/><Relationship Id="rId13" Type="http://schemas.openxmlformats.org/officeDocument/2006/relationships/slide" Target="slides/slide5.xml"/><Relationship Id="rId12" Type="http://schemas.openxmlformats.org/officeDocument/2006/relationships/slide" Target="slides/slide4.xml"/><Relationship Id="rId11" Type="http://schemas.openxmlformats.org/officeDocument/2006/relationships/slide" Target="slides/slide3.xml"/><Relationship Id="rId10" Type="http://schemas.openxmlformats.org/officeDocument/2006/relationships/slide" Target="slides/slide2.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TW" altLang="en-US"/>
          </a:p>
        </p:txBody>
      </p:sp>
      <p:sp>
        <p:nvSpPr>
          <p:cNvPr id="3" name="日期版面配置區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TW" altLang="en-US" smtClean="0"/>
            </a:fld>
            <a:endParaRPr lang="zh-TW" altLang="en-US"/>
          </a:p>
        </p:txBody>
      </p:sp>
      <p:sp>
        <p:nvSpPr>
          <p:cNvPr id="4" name="頁尾版面配置區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TW"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TW" altLang="en-US" smtClean="0"/>
            </a:fld>
            <a:endParaRPr lang="zh-TW"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23B6967E-542D-46BB-99C2-28920E914199}" type="datetimeFigureOut">
              <a:rPr lang="zh-TW" altLang="en-US" smtClean="0"/>
            </a:fld>
            <a:endParaRPr lang="zh-TW" altLang="en-US"/>
          </a:p>
        </p:txBody>
      </p:sp>
      <p:sp>
        <p:nvSpPr>
          <p:cNvPr id="4" name="投影片圖像版面配置區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TW" altLang="en-US" smtClean="0"/>
              <a:t>按一下以編輯母片文字樣式</a:t>
            </a:r>
            <a:endParaRPr lang="zh-TW" altLang="en-US" smtClean="0"/>
          </a:p>
          <a:p>
            <a:pPr lvl="1"/>
            <a:r>
              <a:rPr lang="zh-TW" altLang="en-US" smtClean="0"/>
              <a:t>第二層</a:t>
            </a:r>
            <a:endParaRPr lang="zh-TW" altLang="en-US" smtClean="0"/>
          </a:p>
          <a:p>
            <a:pPr lvl="2"/>
            <a:r>
              <a:rPr lang="zh-TW" altLang="en-US" smtClean="0"/>
              <a:t>第三層</a:t>
            </a:r>
            <a:endParaRPr lang="zh-TW" altLang="en-US" smtClean="0"/>
          </a:p>
          <a:p>
            <a:pPr lvl="3"/>
            <a:r>
              <a:rPr lang="zh-TW" altLang="en-US" smtClean="0"/>
              <a:t>第四層</a:t>
            </a:r>
            <a:endParaRPr lang="zh-TW" altLang="en-US" smtClean="0"/>
          </a:p>
          <a:p>
            <a:pPr lvl="4"/>
            <a:r>
              <a:rPr lang="zh-TW" altLang="en-US" smtClean="0"/>
              <a:t>第五層</a:t>
            </a:r>
            <a:endParaRPr lang="zh-TW" altLang="en-US"/>
          </a:p>
        </p:txBody>
      </p:sp>
      <p:sp>
        <p:nvSpPr>
          <p:cNvPr id="6" name="頁尾版面配置區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30937628-B820-42EF-A241-CE9D2C9CD08B}" type="slidenum">
              <a:rPr lang="zh-TW" altLang="en-US" smtClean="0"/>
            </a:fld>
            <a:endParaRPr lang="zh-TW"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81013" y="1279525"/>
            <a:ext cx="6140450" cy="3454400"/>
          </a:xfrm>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30937628-B820-42EF-A241-CE9D2C9CD08B}" type="slidenum">
              <a:rPr lang="zh-TW" altLang="en-US" smtClean="0"/>
            </a:fld>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投影片圖像版面配置區 1"/>
          <p:cNvSpPr/>
          <p:nvPr>
            <p:ph type="sldImg" idx="2"/>
          </p:nvPr>
        </p:nvSpPr>
        <p:spPr/>
      </p:sp>
      <p:sp>
        <p:nvSpPr>
          <p:cNvPr id="3" name="文字版面配置區 2"/>
          <p:cNvSpPr/>
          <p:nvPr>
            <p:ph type="body" idx="3"/>
          </p:nvPr>
        </p:nvSpPr>
        <p:spPr/>
        <p:txBody>
          <a:bodyPr/>
          <a:p>
            <a:r>
              <a:rPr lang="en-US" altLang="zh-TW" dirty="0" smtClean="0">
                <a:cs typeface="Times New Roman" panose="02020603050405020304" pitchFamily="18" charset="0"/>
                <a:sym typeface="+mn-ea"/>
              </a:rPr>
              <a:t>1.</a:t>
            </a:r>
            <a:r>
              <a:rPr lang="zh-TW" altLang="en-US" dirty="0" smtClean="0">
                <a:cs typeface="Times New Roman" panose="02020603050405020304" pitchFamily="18" charset="0"/>
                <a:sym typeface="+mn-ea"/>
              </a:rPr>
              <a:t>取得</a:t>
            </a:r>
            <a:r>
              <a:rPr lang="en-US" altLang="zh-TW" dirty="0" smtClean="0">
                <a:cs typeface="Times New Roman" panose="02020603050405020304" pitchFamily="18" charset="0"/>
                <a:sym typeface="+mn-ea"/>
              </a:rPr>
              <a:t>ERP</a:t>
            </a:r>
            <a:r>
              <a:rPr lang="zh-TW" altLang="en-US" dirty="0" smtClean="0">
                <a:cs typeface="Times New Roman" panose="02020603050405020304" pitchFamily="18" charset="0"/>
                <a:sym typeface="+mn-ea"/>
              </a:rPr>
              <a:t>資料：單檔</a:t>
            </a:r>
            <a:r>
              <a:rPr lang="en-US" altLang="zh-TW" dirty="0" smtClean="0">
                <a:cs typeface="Times New Roman" panose="02020603050405020304" pitchFamily="18" charset="0"/>
                <a:sym typeface="+mn-ea"/>
              </a:rPr>
              <a:t>2~4</a:t>
            </a:r>
            <a:r>
              <a:rPr lang="zh-TW" altLang="en-US" dirty="0" smtClean="0">
                <a:cs typeface="Times New Roman" panose="02020603050405020304" pitchFamily="18" charset="0"/>
                <a:sym typeface="+mn-ea"/>
              </a:rPr>
              <a:t>小時；雙檔：</a:t>
            </a:r>
            <a:r>
              <a:rPr lang="en-US" altLang="zh-TW" dirty="0" smtClean="0">
                <a:cs typeface="Times New Roman" panose="02020603050405020304" pitchFamily="18" charset="0"/>
                <a:sym typeface="+mn-ea"/>
              </a:rPr>
              <a:t>4~6hr--&gt;0.5~1hr</a:t>
            </a:r>
            <a:r>
              <a:rPr lang="zh-TW" altLang="en-US" dirty="0" smtClean="0">
                <a:cs typeface="微軟正黑體" panose="020B0604030504040204" charset="-120"/>
                <a:sym typeface="+mn-ea"/>
              </a:rPr>
              <a:t>。</a:t>
            </a:r>
            <a:br>
              <a:rPr lang="zh-TW" altLang="en-US" dirty="0" smtClean="0">
                <a:cs typeface="微軟正黑體" panose="020B0604030504040204" charset="-120"/>
                <a:sym typeface="+mn-ea"/>
              </a:rPr>
            </a:br>
            <a:r>
              <a:rPr lang="en-US" altLang="zh-TW" dirty="0" smtClean="0">
                <a:cs typeface="Times New Roman" panose="02020603050405020304" pitchFamily="18" charset="0"/>
                <a:sym typeface="+mn-ea"/>
              </a:rPr>
              <a:t>2.</a:t>
            </a:r>
            <a:r>
              <a:rPr lang="zh-TW" altLang="en-US" dirty="0" smtClean="0">
                <a:cs typeface="Times New Roman" panose="02020603050405020304" pitchFamily="18" charset="0"/>
                <a:sym typeface="+mn-ea"/>
              </a:rPr>
              <a:t>取得</a:t>
            </a:r>
            <a:r>
              <a:rPr lang="en-US" altLang="zh-TW" dirty="0" smtClean="0">
                <a:cs typeface="Times New Roman" panose="02020603050405020304" pitchFamily="18" charset="0"/>
                <a:sym typeface="+mn-ea"/>
              </a:rPr>
              <a:t>ERP</a:t>
            </a:r>
            <a:r>
              <a:rPr lang="zh-TW" altLang="en-US" dirty="0" smtClean="0">
                <a:cs typeface="Times New Roman" panose="02020603050405020304" pitchFamily="18" charset="0"/>
                <a:sym typeface="+mn-ea"/>
              </a:rPr>
              <a:t>資料：</a:t>
            </a:r>
            <a:r>
              <a:rPr lang="en-US" altLang="zh-TW" dirty="0" smtClean="0">
                <a:cs typeface="Times New Roman" panose="02020603050405020304" pitchFamily="18" charset="0"/>
                <a:sym typeface="+mn-ea"/>
              </a:rPr>
              <a:t>8~16</a:t>
            </a:r>
            <a:r>
              <a:rPr lang="zh-TW" altLang="en-US" dirty="0" smtClean="0">
                <a:cs typeface="Times New Roman" panose="02020603050405020304" pitchFamily="18" charset="0"/>
                <a:sym typeface="+mn-ea"/>
              </a:rPr>
              <a:t>小時</a:t>
            </a:r>
            <a:r>
              <a:rPr lang="en-US" altLang="zh-TW" dirty="0" smtClean="0">
                <a:cs typeface="Times New Roman" panose="02020603050405020304" pitchFamily="18" charset="0"/>
                <a:sym typeface="+mn-ea"/>
              </a:rPr>
              <a:t>--&gt;3~8hr</a:t>
            </a:r>
            <a:r>
              <a:rPr lang="zh-TW" altLang="en-US" dirty="0" smtClean="0">
                <a:cs typeface="微軟正黑體" panose="020B0604030504040204" charset="-120"/>
                <a:sym typeface="+mn-ea"/>
              </a:rPr>
              <a:t>。</a:t>
            </a:r>
            <a:endParaRPr lang="zh-TW"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81013" y="1279525"/>
            <a:ext cx="6140450" cy="3454400"/>
          </a:xfrm>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30937628-B820-42EF-A241-CE9D2C9CD08B}" type="slidenum">
              <a:rPr lang="zh-TW" altLang="en-US" smtClean="0"/>
            </a:fld>
            <a:endParaRPr lang="zh-TW"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投影片圖像版面配置區 1"/>
          <p:cNvSpPr/>
          <p:nvPr>
            <p:ph type="sldImg" idx="2"/>
          </p:nvPr>
        </p:nvSpPr>
        <p:spPr/>
      </p:sp>
      <p:sp>
        <p:nvSpPr>
          <p:cNvPr id="3" name="文字版面配置區 2"/>
          <p:cNvSpPr/>
          <p:nvPr>
            <p:ph type="body" idx="3"/>
          </p:nvPr>
        </p:nvSpPr>
        <p:spPr/>
        <p:txBody>
          <a:bodyPr/>
          <a:p>
            <a:r>
              <a:rPr>
                <a:sym typeface="+mn-ea"/>
              </a:rPr>
              <a:t>第一階段需求分析/架構規劃階段主要職責：流程規劃</a:t>
            </a:r>
            <a:endParaRPr>
              <a:sym typeface="+mn-ea"/>
            </a:endParaRPr>
          </a:p>
          <a:p>
            <a:r>
              <a:rPr>
                <a:sym typeface="+mn-ea"/>
              </a:rPr>
              <a:t>當專案需求明確後，就正式進入開發流程，以流程圖的方式進行梳理所需介面流程。</a:t>
            </a:r>
            <a:endParaRPr>
              <a:sym typeface="+mn-ea"/>
            </a:endParaRPr>
          </a:p>
          <a:p>
            <a:endParaRPr>
              <a:sym typeface="+mn-ea"/>
            </a:endParaRPr>
          </a:p>
          <a:p>
            <a:r>
              <a:rPr>
                <a:sym typeface="+mn-ea"/>
              </a:rPr>
              <a:t>●對象：由於T100是open source，所以使用到的對象很廣，泛指會開發T100的人員(簡略包含產中/軟代、交付、客戶...等)。</a:t>
            </a:r>
            <a:endParaRPr>
              <a:sym typeface="+mn-ea"/>
            </a:endParaRPr>
          </a:p>
          <a:p>
            <a:r>
              <a:rPr>
                <a:sym typeface="+mn-ea"/>
              </a:rPr>
              <a:t>●主要表達T100 API設計器的架構設計，除了達到簡化程式開發，還可以簡化程式功能驗證投入。</a:t>
            </a:r>
            <a:endParaRPr>
              <a:sym typeface="+mn-ea"/>
            </a:endParaRPr>
          </a:p>
          <a:p>
            <a:r>
              <a:rPr>
                <a:sym typeface="+mn-ea"/>
              </a:rPr>
              <a:t>●架構設計主要在於除了開發人員省時，經由分類不同類型API進而可以減少程式碼產生，甚至不需要開發人員進行維護程式。</a:t>
            </a:r>
            <a:endParaRPr>
              <a:sym typeface="+mn-ea"/>
            </a:endParaRPr>
          </a:p>
          <a:p>
            <a:endParaRPr>
              <a:sym typeface="+mn-ea"/>
            </a:endParaRPr>
          </a:p>
          <a:p>
            <a:r>
              <a:rPr>
                <a:sym typeface="+mn-ea"/>
              </a:rPr>
              <a:t>一、註冊：一開始進行API註冊需要API名稱、對應程式號</a:t>
            </a:r>
            <a:endParaRPr>
              <a:sym typeface="+mn-ea"/>
            </a:endParaRPr>
          </a:p>
          <a:p>
            <a:r>
              <a:rPr>
                <a:sym typeface="+mn-ea"/>
              </a:rPr>
              <a:t>二、分類：區分選擇是一般簡易的查詢類API還是需要建立單據類的API</a:t>
            </a:r>
            <a:endParaRPr>
              <a:sym typeface="+mn-ea"/>
            </a:endParaRPr>
          </a:p>
          <a:p>
            <a:r>
              <a:rPr>
                <a:sym typeface="+mn-ea"/>
              </a:rPr>
              <a:t>1.查詢類API</a:t>
            </a:r>
            <a:endParaRPr>
              <a:sym typeface="+mn-ea"/>
            </a:endParaRPr>
          </a:p>
          <a:p>
            <a:r>
              <a:rPr>
                <a:sym typeface="+mn-ea"/>
              </a:rPr>
              <a:t>查詢類的API比較單純，通常是ERPII來跟ERP要一些基本資料，像是員工資料、營運據點、幣別等等，這些都是單純透過SQL就可以撈出的資料，</a:t>
            </a:r>
            <a:endParaRPr>
              <a:sym typeface="+mn-ea"/>
            </a:endParaRPr>
          </a:p>
          <a:p>
            <a:r>
              <a:rPr>
                <a:sym typeface="+mn-ea"/>
              </a:rPr>
              <a:t>所以查詢類著重的就是SQL處理的部分，設定完成後就可以測試/驗證了，不需要開發程式。</a:t>
            </a:r>
            <a:endParaRPr>
              <a:sym typeface="+mn-ea"/>
            </a:endParaRPr>
          </a:p>
          <a:p>
            <a:r>
              <a:rPr>
                <a:sym typeface="+mn-ea"/>
              </a:rPr>
              <a:t>2.建文件類API</a:t>
            </a:r>
            <a:endParaRPr>
              <a:sym typeface="+mn-ea"/>
            </a:endParaRPr>
          </a:p>
          <a:p>
            <a:r>
              <a:rPr>
                <a:sym typeface="+mn-ea"/>
              </a:rPr>
              <a:t>建文件類的API相對複雜，但是只要透過設定作業不需要開發程式就可以產出簡易的建文件類資料，像是建立班別、行事曆資料。</a:t>
            </a:r>
            <a:endParaRPr>
              <a:sym typeface="+mn-ea"/>
            </a:endParaRPr>
          </a:p>
          <a:p>
            <a:r>
              <a:rPr>
                <a:sym typeface="+mn-ea"/>
              </a:rPr>
              <a:t>因為部分建立單據作業需要詳細控卡/檢核， 所以設計保留彈性，可在原本產出的邏輯/框架的程式裡增加應用邏輯，或針對欄位進行一些詳細控卡/檢核，完成後一樣可以進行測試/驗證寫入ERP的作業正確性了。</a:t>
            </a:r>
            <a:endParaRPr>
              <a:sym typeface="+mn-ea"/>
            </a:endParaRPr>
          </a:p>
          <a:p>
            <a:endParaRPr>
              <a:sym typeface="+mn-ea"/>
            </a:endParaRPr>
          </a:p>
          <a:p>
            <a:r>
              <a:rPr>
                <a:sym typeface="+mn-ea"/>
              </a:rPr>
              <a:t>三、輔助工具</a:t>
            </a:r>
            <a:endParaRPr>
              <a:sym typeface="+mn-ea"/>
            </a:endParaRPr>
          </a:p>
          <a:p>
            <a:r>
              <a:rPr>
                <a:sym typeface="+mn-ea"/>
              </a:rPr>
              <a:t>雖然有標準設定API流程已經簡化流程了，但若能多一些輔助工具能夠簡化再簡化更是好。</a:t>
            </a:r>
            <a:endParaRPr>
              <a:sym typeface="+mn-ea"/>
            </a:endParaRPr>
          </a:p>
          <a:p>
            <a:r>
              <a:rPr>
                <a:sym typeface="+mn-ea"/>
              </a:rPr>
              <a:t>1.像是EXCEL匯出/匯入功能，可以利用這個功能將其API匯出，調整為本次要新增的API在匯入，更能減少開發時間。</a:t>
            </a:r>
            <a:endParaRPr>
              <a:sym typeface="+mn-ea"/>
            </a:endParaRPr>
          </a:p>
          <a:p>
            <a:r>
              <a:rPr>
                <a:sym typeface="+mn-ea"/>
              </a:rPr>
              <a:t>2.提供API格式範本，減少因為人為撰寫API格式出現全形字元、特殊字元導致拋資料失敗的問題。</a:t>
            </a:r>
            <a:endParaRPr>
              <a:sym typeface="+mn-ea"/>
            </a:endParaRPr>
          </a:p>
          <a:p>
            <a:r>
              <a:rPr>
                <a:sym typeface="+mn-ea"/>
              </a:rPr>
              <a:t>3.API驗證測試，直接在API設計器上就可以測試，不用額外下載安裝第三方工具來驗證API了。</a:t>
            </a:r>
            <a:endParaRPr>
              <a:sym typeface="+mn-ea"/>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投影片圖像版面配置區 1"/>
          <p:cNvSpPr/>
          <p:nvPr>
            <p:ph type="sldImg" idx="2"/>
          </p:nvPr>
        </p:nvSpPr>
        <p:spPr/>
      </p:sp>
      <p:sp>
        <p:nvSpPr>
          <p:cNvPr id="3" name="文字版面配置區 2"/>
          <p:cNvSpPr/>
          <p:nvPr>
            <p:ph type="body" idx="3"/>
          </p:nvPr>
        </p:nvSpPr>
        <p:spPr/>
        <p:txBody>
          <a:bodyPr/>
          <a:p>
            <a:pPr indent="0" algn="l">
              <a:buFont typeface="Wingdings" panose="05000000000000000000" charset="0"/>
              <a:buNone/>
            </a:pPr>
            <a:r>
              <a:rPr lang="zh-TW" altLang="en-US" b="1" dirty="0" smtClean="0">
                <a:latin typeface="微軟正黑體" panose="020B0604030504040204" charset="-120"/>
                <a:ea typeface="微軟正黑體" panose="020B0604030504040204" charset="-120"/>
                <a:cs typeface="Times New Roman" panose="02020603050405020304" pitchFamily="18" charset="0"/>
                <a:sym typeface="+mn-ea"/>
              </a:rPr>
              <a:t>一、確認</a:t>
            </a:r>
            <a:r>
              <a:rPr lang="en-US" b="1" dirty="0" smtClean="0">
                <a:latin typeface="微軟正黑體" panose="020B0604030504040204" charset="-120"/>
                <a:ea typeface="微軟正黑體" panose="020B0604030504040204" charset="-120"/>
                <a:cs typeface="Times New Roman" panose="02020603050405020304" pitchFamily="18" charset="0"/>
                <a:sym typeface="+mn-ea"/>
              </a:rPr>
              <a:t>T100 API </a:t>
            </a:r>
            <a:r>
              <a:rPr lang="zh-TW" altLang="en-US" b="1" dirty="0" smtClean="0">
                <a:latin typeface="微軟正黑體" panose="020B0604030504040204" charset="-120"/>
                <a:ea typeface="微軟正黑體" panose="020B0604030504040204" charset="-120"/>
                <a:cs typeface="Times New Roman" panose="02020603050405020304" pitchFamily="18" charset="0"/>
                <a:sym typeface="+mn-ea"/>
              </a:rPr>
              <a:t>的功能範圍</a:t>
            </a:r>
            <a:endParaRPr lang="zh-TW" altLang="en-US" b="1" dirty="0" smtClean="0">
              <a:latin typeface="微軟正黑體" panose="020B0604030504040204" charset="-120"/>
              <a:ea typeface="微軟正黑體" panose="020B0604030504040204" charset="-120"/>
              <a:cs typeface="Times New Roman" panose="02020603050405020304" pitchFamily="18" charset="0"/>
              <a:sym typeface="+mn-ea"/>
            </a:endParaRPr>
          </a:p>
          <a:p>
            <a:pPr marL="228600" indent="-228600" algn="l">
              <a:buFont typeface="Wingdings" panose="05000000000000000000" charset="0"/>
              <a:buAutoNum type="arabicPeriod"/>
            </a:pPr>
            <a:r>
              <a:rPr lang="zh-TW" altLang="en-US" b="1">
                <a:sym typeface="+mn-ea"/>
              </a:rPr>
              <a:t>因應市場需求及其競爭力分析產生對應的專案內容</a:t>
            </a:r>
            <a:endParaRPr lang="zh-TW" altLang="en-US" b="1">
              <a:sym typeface="+mn-ea"/>
            </a:endParaRPr>
          </a:p>
          <a:p>
            <a:pPr marL="228600" indent="-228600" algn="l">
              <a:buFont typeface="Wingdings" panose="05000000000000000000" charset="0"/>
              <a:buAutoNum type="arabicPeriod"/>
            </a:pPr>
            <a:r>
              <a:rPr lang="zh-TW" altLang="en-US" b="1">
                <a:sym typeface="+mn-ea"/>
              </a:rPr>
              <a:t>T100</a:t>
            </a:r>
            <a:r>
              <a:rPr lang="en-US" altLang="zh-TW" b="1">
                <a:solidFill>
                  <a:srgbClr val="FF0000"/>
                </a:solidFill>
                <a:latin typeface="微軟正黑體" panose="020B0604030504040204" charset="-120"/>
                <a:ea typeface="微軟正黑體" panose="020B0604030504040204" charset="-120"/>
                <a:cs typeface="微軟正黑體" panose="020B0604030504040204" charset="-120"/>
                <a:sym typeface="+mn-ea"/>
              </a:rPr>
              <a:t>ERP</a:t>
            </a:r>
            <a:r>
              <a:rPr lang="zh-TW" altLang="en-US" b="1">
                <a:solidFill>
                  <a:srgbClr val="FF0000"/>
                </a:solidFill>
                <a:latin typeface="微軟正黑體" panose="020B0604030504040204" charset="-120"/>
                <a:ea typeface="微軟正黑體" panose="020B0604030504040204" charset="-120"/>
                <a:cs typeface="微軟正黑體" panose="020B0604030504040204" charset="-120"/>
                <a:sym typeface="+mn-ea"/>
              </a:rPr>
              <a:t>開發由於</a:t>
            </a:r>
            <a:r>
              <a:rPr lang="zh-TW" altLang="en-US" b="1">
                <a:solidFill>
                  <a:srgbClr val="FF0000"/>
                </a:solidFill>
                <a:sym typeface="+mn-ea"/>
              </a:rPr>
              <a:t>操作行為改變</a:t>
            </a:r>
            <a:r>
              <a:rPr lang="en-US" altLang="zh-TW" b="1">
                <a:solidFill>
                  <a:srgbClr val="FF0000"/>
                </a:solidFill>
                <a:sym typeface="+mn-ea"/>
              </a:rPr>
              <a:t>(</a:t>
            </a:r>
            <a:r>
              <a:rPr lang="zh-TW" altLang="en-US" b="1">
                <a:sym typeface="+mn-ea"/>
              </a:rPr>
              <a:t>輔助工具</a:t>
            </a:r>
            <a:r>
              <a:rPr lang="en-US" altLang="zh-TW" b="1">
                <a:solidFill>
                  <a:srgbClr val="FF0000"/>
                </a:solidFill>
                <a:sym typeface="+mn-ea"/>
              </a:rPr>
              <a:t>),T100API</a:t>
            </a:r>
            <a:r>
              <a:rPr lang="zh-TW" altLang="en-US" b="1">
                <a:solidFill>
                  <a:srgbClr val="FF0000"/>
                </a:solidFill>
                <a:sym typeface="+mn-ea"/>
              </a:rPr>
              <a:t>開發方式也該跟進了。</a:t>
            </a:r>
            <a:endParaRPr lang="zh-TW" altLang="en-US" b="1" dirty="0" smtClean="0">
              <a:solidFill>
                <a:schemeClr val="tx1"/>
              </a:solidFill>
              <a:latin typeface="微軟正黑體" panose="020B0604030504040204" charset="-120"/>
              <a:ea typeface="微軟正黑體" panose="020B0604030504040204" charset="-120"/>
              <a:cs typeface="Times New Roman" panose="02020603050405020304" pitchFamily="18" charset="0"/>
            </a:endParaRPr>
          </a:p>
          <a:p>
            <a:pPr indent="0" algn="l">
              <a:buFont typeface="Wingdings" panose="05000000000000000000" charset="0"/>
              <a:buNone/>
            </a:pPr>
            <a:r>
              <a:rPr lang="zh-TW" altLang="en-US" b="1" dirty="0" smtClean="0">
                <a:latin typeface="微軟正黑體" panose="020B0604030504040204" charset="-120"/>
                <a:ea typeface="微軟正黑體" panose="020B0604030504040204" charset="-120"/>
                <a:cs typeface="Times New Roman" panose="02020603050405020304" pitchFamily="18" charset="0"/>
                <a:sym typeface="+mn-ea"/>
              </a:rPr>
              <a:t>二、解構功能項</a:t>
            </a:r>
            <a:endParaRPr lang="zh-TW" altLang="en-US" b="1" dirty="0" smtClean="0">
              <a:latin typeface="微軟正黑體" panose="020B0604030504040204" charset="-120"/>
              <a:ea typeface="微軟正黑體" panose="020B0604030504040204" charset="-120"/>
              <a:cs typeface="Times New Roman" panose="02020603050405020304" pitchFamily="18" charset="0"/>
              <a:sym typeface="+mn-ea"/>
            </a:endParaRPr>
          </a:p>
          <a:p>
            <a:pPr indent="0" algn="l">
              <a:buFont typeface="Wingdings" panose="05000000000000000000" charset="0"/>
              <a:buNone/>
            </a:pPr>
            <a:r>
              <a:rPr lang="zh-TW" altLang="en-US">
                <a:sym typeface="+mn-ea"/>
              </a:rPr>
              <a:t>任務解析來設計出”</a:t>
            </a:r>
            <a:r>
              <a:rPr lang="zh-TW" altLang="en-US" b="1">
                <a:sym typeface="+mn-ea"/>
              </a:rPr>
              <a:t>◆省時◆省力◆少錯誤◆不會寫程式也能開發API</a:t>
            </a:r>
            <a:r>
              <a:rPr lang="zh-TW" altLang="en-US">
                <a:sym typeface="+mn-ea"/>
              </a:rPr>
              <a:t>”這幾個重點需求</a:t>
            </a:r>
            <a:endParaRPr lang="zh-TW" altLang="en-US"/>
          </a:p>
          <a:p>
            <a:pPr indent="0" algn="l">
              <a:buFont typeface="Wingdings" panose="05000000000000000000" charset="0"/>
              <a:buNone/>
            </a:pPr>
            <a:r>
              <a:rPr lang="zh-TW" altLang="en-US">
                <a:sym typeface="+mn-ea"/>
              </a:rPr>
              <a:t>◆省時 </a:t>
            </a:r>
            <a:r>
              <a:rPr lang="en-US" altLang="zh-TW">
                <a:solidFill>
                  <a:srgbClr val="FF0000"/>
                </a:solidFill>
                <a:effectLst>
                  <a:outerShdw blurRad="38100" dist="38100" dir="2700000" algn="tl">
                    <a:srgbClr val="000000">
                      <a:alpha val="43137"/>
                    </a:srgbClr>
                  </a:outerShdw>
                </a:effectLst>
                <a:sym typeface="+mn-ea"/>
              </a:rPr>
              <a:t>(</a:t>
            </a:r>
            <a:r>
              <a:rPr lang="zh-TW" altLang="en-US">
                <a:solidFill>
                  <a:srgbClr val="FF0000"/>
                </a:solidFill>
                <a:effectLst>
                  <a:outerShdw blurRad="38100" dist="38100" dir="2700000" algn="tl">
                    <a:srgbClr val="000000">
                      <a:alpha val="43137"/>
                    </a:srgbClr>
                  </a:outerShdw>
                </a:effectLst>
                <a:sym typeface="+mn-ea"/>
              </a:rPr>
              <a:t>程式開發時間、整個專案工時</a:t>
            </a:r>
            <a:r>
              <a:rPr lang="en-US" altLang="zh-TW">
                <a:solidFill>
                  <a:srgbClr val="FF0000"/>
                </a:solidFill>
                <a:effectLst>
                  <a:outerShdw blurRad="38100" dist="38100" dir="2700000" algn="tl">
                    <a:srgbClr val="000000">
                      <a:alpha val="43137"/>
                    </a:srgbClr>
                  </a:outerShdw>
                </a:effectLst>
                <a:sym typeface="+mn-ea"/>
              </a:rPr>
              <a:t>)</a:t>
            </a:r>
            <a:endParaRPr lang="zh-TW" altLang="en-US">
              <a:sym typeface="+mn-ea"/>
            </a:endParaRPr>
          </a:p>
          <a:p>
            <a:pPr indent="0" algn="l">
              <a:buFont typeface="Wingdings" panose="05000000000000000000" charset="0"/>
              <a:buNone/>
            </a:pPr>
            <a:r>
              <a:rPr lang="zh-TW" altLang="en-US">
                <a:sym typeface="+mn-ea"/>
              </a:rPr>
              <a:t>◆省力 </a:t>
            </a:r>
            <a:r>
              <a:rPr lang="en-US" altLang="zh-TW">
                <a:sym typeface="+mn-ea"/>
              </a:rPr>
              <a:t>(</a:t>
            </a:r>
            <a:r>
              <a:rPr lang="zh-TW" altLang="en-US">
                <a:sym typeface="+mn-ea"/>
              </a:rPr>
              <a:t>減少重複性</a:t>
            </a:r>
            <a:r>
              <a:rPr lang="zh-TW" altLang="en-US">
                <a:solidFill>
                  <a:srgbClr val="FF0000"/>
                </a:solidFill>
                <a:effectLst>
                  <a:outerShdw blurRad="38100" dist="38100" dir="2700000" algn="tl">
                    <a:srgbClr val="000000">
                      <a:alpha val="43137"/>
                    </a:srgbClr>
                  </a:outerShdw>
                </a:effectLst>
                <a:sym typeface="+mn-ea"/>
              </a:rPr>
              <a:t>系統分析、規格開立的腦力</a:t>
            </a:r>
            <a:r>
              <a:rPr lang="en-US" altLang="zh-TW">
                <a:solidFill>
                  <a:srgbClr val="FF0000"/>
                </a:solidFill>
                <a:effectLst>
                  <a:outerShdw blurRad="38100" dist="38100" dir="2700000" algn="tl">
                    <a:srgbClr val="000000">
                      <a:alpha val="43137"/>
                    </a:srgbClr>
                  </a:outerShdw>
                </a:effectLst>
                <a:sym typeface="+mn-ea"/>
              </a:rPr>
              <a:t>)</a:t>
            </a:r>
            <a:endParaRPr lang="zh-TW" altLang="en-US">
              <a:sym typeface="+mn-ea"/>
            </a:endParaRPr>
          </a:p>
          <a:p>
            <a:pPr indent="0" algn="l">
              <a:buFont typeface="Wingdings" panose="05000000000000000000" charset="0"/>
              <a:buNone/>
            </a:pPr>
            <a:r>
              <a:rPr lang="zh-TW" altLang="en-US">
                <a:sym typeface="+mn-ea"/>
              </a:rPr>
              <a:t>◆少錯誤 </a:t>
            </a:r>
            <a:r>
              <a:rPr lang="en-US" altLang="zh-TW">
                <a:sym typeface="+mn-ea"/>
              </a:rPr>
              <a:t>(</a:t>
            </a:r>
            <a:r>
              <a:rPr lang="zh-TW" altLang="en-US">
                <a:sym typeface="+mn-ea"/>
              </a:rPr>
              <a:t>減少人為產生的錯誤</a:t>
            </a:r>
            <a:r>
              <a:rPr lang="en-US" altLang="zh-TW">
                <a:sym typeface="+mn-ea"/>
              </a:rPr>
              <a:t>)</a:t>
            </a:r>
            <a:endParaRPr lang="zh-TW" altLang="en-US">
              <a:sym typeface="+mn-ea"/>
            </a:endParaRPr>
          </a:p>
          <a:p>
            <a:pPr indent="0" algn="l">
              <a:buFont typeface="Wingdings" panose="05000000000000000000" charset="0"/>
              <a:buNone/>
            </a:pPr>
            <a:r>
              <a:rPr lang="zh-TW" altLang="en-US">
                <a:sym typeface="+mn-ea"/>
              </a:rPr>
              <a:t>◆不會寫程式也能開發API</a:t>
            </a:r>
            <a:endParaRPr lang="zh-TW" altLang="en-US" b="1" dirty="0" smtClean="0">
              <a:latin typeface="微軟正黑體" panose="020B0604030504040204" charset="-120"/>
              <a:ea typeface="微軟正黑體" panose="020B0604030504040204" charset="-120"/>
              <a:cs typeface="Times New Roman" panose="02020603050405020304" pitchFamily="18" charset="0"/>
              <a:sym typeface="+mn-ea"/>
            </a:endParaRPr>
          </a:p>
          <a:p>
            <a:pPr indent="0" algn="l">
              <a:buFont typeface="Wingdings" panose="05000000000000000000" charset="0"/>
              <a:buNone/>
            </a:pPr>
            <a:r>
              <a:rPr lang="zh-TW" altLang="en-US" b="1" dirty="0" smtClean="0">
                <a:latin typeface="微軟正黑體" panose="020B0604030504040204" charset="-120"/>
                <a:ea typeface="微軟正黑體" panose="020B0604030504040204" charset="-120"/>
                <a:cs typeface="Times New Roman" panose="02020603050405020304" pitchFamily="18" charset="0"/>
                <a:sym typeface="+mn-ea"/>
              </a:rPr>
              <a:t>三、規劃整測情境</a:t>
            </a:r>
            <a:endParaRPr lang="zh-TW" altLang="en-US"/>
          </a:p>
          <a:p>
            <a:pPr marL="228600" indent="-228600">
              <a:buAutoNum type="arabicPeriod"/>
            </a:pPr>
            <a:r>
              <a:rPr lang="zh-TW" altLang="en-US"/>
              <a:t>建文件完成即自動生成可被調用的API。</a:t>
            </a:r>
            <a:r>
              <a:rPr lang="zh-TW" altLang="en-US" b="1">
                <a:solidFill>
                  <a:srgbClr val="FF0000"/>
                </a:solidFill>
                <a:effectLst>
                  <a:outerShdw blurRad="38100" dist="38100" dir="2700000" algn="tl">
                    <a:srgbClr val="000000">
                      <a:alpha val="43137"/>
                    </a:srgbClr>
                  </a:outerShdw>
                </a:effectLst>
                <a:sym typeface="+mn-ea"/>
              </a:rPr>
              <a:t>簡化開發流程</a:t>
            </a:r>
            <a:r>
              <a:rPr lang="en-US" altLang="zh-TW" b="1">
                <a:solidFill>
                  <a:srgbClr val="C00000"/>
                </a:solidFill>
                <a:effectLst>
                  <a:outerShdw blurRad="38100" dist="38100" dir="2700000" algn="tl">
                    <a:srgbClr val="000000">
                      <a:alpha val="43137"/>
                    </a:srgbClr>
                  </a:outerShdw>
                </a:effectLst>
                <a:sym typeface="+mn-ea"/>
              </a:rPr>
              <a:t>(</a:t>
            </a:r>
            <a:r>
              <a:rPr lang="zh-TW" altLang="en-US" b="1">
                <a:solidFill>
                  <a:srgbClr val="C00000"/>
                </a:solidFill>
                <a:effectLst>
                  <a:outerShdw blurRad="38100" dist="38100" dir="2700000" algn="tl">
                    <a:srgbClr val="000000">
                      <a:alpha val="43137"/>
                    </a:srgbClr>
                  </a:outerShdw>
                </a:effectLst>
                <a:sym typeface="+mn-ea"/>
              </a:rPr>
              <a:t>省時、省力</a:t>
            </a:r>
            <a:r>
              <a:rPr lang="en-US" altLang="zh-TW" b="1">
                <a:solidFill>
                  <a:srgbClr val="C00000"/>
                </a:solidFill>
                <a:effectLst>
                  <a:outerShdw blurRad="38100" dist="38100" dir="2700000" algn="tl">
                    <a:srgbClr val="000000">
                      <a:alpha val="43137"/>
                    </a:srgbClr>
                  </a:outerShdw>
                </a:effectLst>
                <a:sym typeface="+mn-ea"/>
              </a:rPr>
              <a:t>)</a:t>
            </a:r>
            <a:r>
              <a:rPr lang="zh-TW" altLang="en-US">
                <a:sym typeface="+mn-ea"/>
              </a:rPr>
              <a:t>。</a:t>
            </a:r>
            <a:endParaRPr lang="zh-TW" altLang="en-US">
              <a:sym typeface="+mn-ea"/>
            </a:endParaRPr>
          </a:p>
          <a:p>
            <a:pPr marL="228600" indent="-228600">
              <a:buAutoNum type="arabicPeriod"/>
            </a:pPr>
            <a:r>
              <a:rPr lang="zh-TW" altLang="en-US"/>
              <a:t>同時支持XML與JSON:一個API，</a:t>
            </a:r>
            <a:r>
              <a:rPr lang="zh-TW" altLang="en-US" b="1"/>
              <a:t>同時支持兩種格式，程式控管更簡潔</a:t>
            </a:r>
            <a:r>
              <a:rPr lang="en-US" altLang="zh-TW" b="1">
                <a:solidFill>
                  <a:srgbClr val="C00000"/>
                </a:solidFill>
                <a:effectLst>
                  <a:outerShdw blurRad="38100" dist="38100" dir="2700000" algn="tl">
                    <a:srgbClr val="000000">
                      <a:alpha val="43137"/>
                    </a:srgbClr>
                  </a:outerShdw>
                </a:effectLst>
                <a:sym typeface="+mn-ea"/>
              </a:rPr>
              <a:t>(</a:t>
            </a:r>
            <a:r>
              <a:rPr lang="zh-TW" altLang="en-US" b="1">
                <a:solidFill>
                  <a:srgbClr val="C00000"/>
                </a:solidFill>
                <a:effectLst>
                  <a:outerShdw blurRad="38100" dist="38100" dir="2700000" algn="tl">
                    <a:srgbClr val="000000">
                      <a:alpha val="43137"/>
                    </a:srgbClr>
                  </a:outerShdw>
                </a:effectLst>
                <a:sym typeface="+mn-ea"/>
              </a:rPr>
              <a:t>省力</a:t>
            </a:r>
            <a:r>
              <a:rPr lang="en-US" altLang="zh-TW" b="1">
                <a:solidFill>
                  <a:srgbClr val="C00000"/>
                </a:solidFill>
                <a:effectLst>
                  <a:outerShdw blurRad="38100" dist="38100" dir="2700000" algn="tl">
                    <a:srgbClr val="000000">
                      <a:alpha val="43137"/>
                    </a:srgbClr>
                  </a:outerShdw>
                </a:effectLst>
                <a:sym typeface="+mn-ea"/>
              </a:rPr>
              <a:t>)</a:t>
            </a:r>
            <a:r>
              <a:rPr lang="zh-TW" altLang="en-US"/>
              <a:t>。</a:t>
            </a:r>
            <a:endParaRPr lang="zh-TW" altLang="en-US"/>
          </a:p>
          <a:p>
            <a:pPr marL="228600" indent="-228600">
              <a:buAutoNum type="arabicPeriod"/>
            </a:pPr>
            <a:r>
              <a:rPr lang="zh-TW" altLang="en-US"/>
              <a:t>EXCEL匯入操作更簡易，</a:t>
            </a:r>
            <a:r>
              <a:rPr lang="zh-TW" altLang="en-US" b="1"/>
              <a:t>開發流程簡化再簡化</a:t>
            </a:r>
            <a:r>
              <a:rPr lang="en-US" altLang="zh-TW" b="1">
                <a:solidFill>
                  <a:srgbClr val="C00000"/>
                </a:solidFill>
                <a:effectLst>
                  <a:outerShdw blurRad="38100" dist="38100" dir="2700000" algn="tl">
                    <a:srgbClr val="000000">
                      <a:alpha val="43137"/>
                    </a:srgbClr>
                  </a:outerShdw>
                </a:effectLst>
                <a:sym typeface="+mn-ea"/>
              </a:rPr>
              <a:t>(</a:t>
            </a:r>
            <a:r>
              <a:rPr lang="zh-TW" altLang="en-US" b="1">
                <a:solidFill>
                  <a:srgbClr val="C00000"/>
                </a:solidFill>
                <a:effectLst>
                  <a:outerShdw blurRad="38100" dist="38100" dir="2700000" algn="tl">
                    <a:srgbClr val="000000">
                      <a:alpha val="43137"/>
                    </a:srgbClr>
                  </a:outerShdw>
                </a:effectLst>
                <a:sym typeface="+mn-ea"/>
              </a:rPr>
              <a:t>省時、省力</a:t>
            </a:r>
            <a:r>
              <a:rPr lang="en-US" altLang="zh-TW" b="1">
                <a:solidFill>
                  <a:srgbClr val="C00000"/>
                </a:solidFill>
                <a:effectLst>
                  <a:outerShdw blurRad="38100" dist="38100" dir="2700000" algn="tl">
                    <a:srgbClr val="000000">
                      <a:alpha val="43137"/>
                    </a:srgbClr>
                  </a:outerShdw>
                </a:effectLst>
                <a:sym typeface="+mn-ea"/>
              </a:rPr>
              <a:t>)</a:t>
            </a:r>
            <a:r>
              <a:rPr lang="zh-TW" altLang="en-US">
                <a:sym typeface="+mn-ea"/>
              </a:rPr>
              <a:t>。</a:t>
            </a:r>
            <a:endParaRPr lang="zh-TW" altLang="en-US"/>
          </a:p>
          <a:p>
            <a:pPr marL="228600" indent="-228600">
              <a:buAutoNum type="arabicPeriod"/>
            </a:pPr>
            <a:r>
              <a:rPr lang="zh-TW" altLang="en-US">
                <a:sym typeface="+mn-ea"/>
              </a:rPr>
              <a:t>參照中台資訊標準，</a:t>
            </a:r>
            <a:r>
              <a:rPr lang="zh-TW" altLang="en-US" b="1">
                <a:sym typeface="+mn-ea"/>
              </a:rPr>
              <a:t>只要開發一次</a:t>
            </a:r>
            <a:r>
              <a:rPr lang="zh-TW" altLang="en-US">
                <a:sym typeface="+mn-ea"/>
              </a:rPr>
              <a:t>，後續其他產品使用這個API即</a:t>
            </a:r>
            <a:r>
              <a:rPr lang="zh-TW" altLang="en-US" b="1">
                <a:sym typeface="+mn-ea"/>
              </a:rPr>
              <a:t>可共用，不需要重新開發</a:t>
            </a:r>
            <a:r>
              <a:rPr lang="en-US" altLang="zh-TW" b="1">
                <a:solidFill>
                  <a:srgbClr val="C00000"/>
                </a:solidFill>
                <a:effectLst>
                  <a:outerShdw blurRad="38100" dist="38100" dir="2700000" algn="tl">
                    <a:srgbClr val="000000">
                      <a:alpha val="43137"/>
                    </a:srgbClr>
                  </a:outerShdw>
                </a:effectLst>
                <a:sym typeface="+mn-ea"/>
              </a:rPr>
              <a:t>(</a:t>
            </a:r>
            <a:r>
              <a:rPr lang="zh-TW" altLang="en-US" b="1">
                <a:solidFill>
                  <a:srgbClr val="C00000"/>
                </a:solidFill>
                <a:effectLst>
                  <a:outerShdw blurRad="38100" dist="38100" dir="2700000" algn="tl">
                    <a:srgbClr val="000000">
                      <a:alpha val="43137"/>
                    </a:srgbClr>
                  </a:outerShdw>
                </a:effectLst>
                <a:sym typeface="+mn-ea"/>
              </a:rPr>
              <a:t>省力</a:t>
            </a:r>
            <a:r>
              <a:rPr lang="en-US" altLang="zh-TW" b="1">
                <a:solidFill>
                  <a:srgbClr val="C00000"/>
                </a:solidFill>
                <a:effectLst>
                  <a:outerShdw blurRad="38100" dist="38100" dir="2700000" algn="tl">
                    <a:srgbClr val="000000">
                      <a:alpha val="43137"/>
                    </a:srgbClr>
                  </a:outerShdw>
                </a:effectLst>
                <a:sym typeface="+mn-ea"/>
              </a:rPr>
              <a:t>)</a:t>
            </a:r>
            <a:r>
              <a:rPr lang="zh-TW" altLang="en-US">
                <a:sym typeface="+mn-ea"/>
              </a:rPr>
              <a:t>。</a:t>
            </a:r>
            <a:endParaRPr lang="zh-TW" altLang="en-US"/>
          </a:p>
          <a:p>
            <a:pPr marL="228600" indent="-228600">
              <a:buAutoNum type="arabicPeriod"/>
            </a:pPr>
            <a:r>
              <a:rPr lang="zh-TW" altLang="en-US"/>
              <a:t>一鍵產生API內容訊息，</a:t>
            </a:r>
            <a:r>
              <a:rPr lang="zh-TW" altLang="en-US" b="1"/>
              <a:t>減少人為輸入錯誤</a:t>
            </a:r>
            <a:r>
              <a:rPr lang="zh-TW" altLang="en-US"/>
              <a:t>。</a:t>
            </a:r>
            <a:endParaRPr lang="zh-TW" altLang="en-US"/>
          </a:p>
          <a:p>
            <a:pPr marL="228600" indent="-228600">
              <a:buAutoNum type="arabicPeriod"/>
            </a:pPr>
            <a:r>
              <a:rPr lang="zh-TW" altLang="en-US"/>
              <a:t>自帶測試機制，驗證免外掛，</a:t>
            </a:r>
            <a:r>
              <a:rPr lang="zh-TW" altLang="en-US" b="1"/>
              <a:t>不用開啟其他工具就可驗證</a:t>
            </a:r>
            <a:r>
              <a:rPr lang="zh-TW" altLang="en-US"/>
              <a:t>。</a:t>
            </a:r>
            <a:endParaRPr lang="zh-TW"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投影片圖像版面配置區 1"/>
          <p:cNvSpPr/>
          <p:nvPr>
            <p:ph type="sldImg" idx="2"/>
          </p:nvPr>
        </p:nvSpPr>
        <p:spPr/>
      </p:sp>
      <p:sp>
        <p:nvSpPr>
          <p:cNvPr id="3" name="文字版面配置區 2"/>
          <p:cNvSpPr/>
          <p:nvPr>
            <p:ph type="body" idx="3"/>
          </p:nvPr>
        </p:nvSpPr>
        <p:spPr/>
        <p:txBody>
          <a:bodyPr/>
          <a:p>
            <a:r>
              <a:rPr lang="zh-TW" altLang="en-US"/>
              <a:t>主要面板：工具列和內容。</a:t>
            </a:r>
            <a:r>
              <a:rPr lang="en-US" altLang="zh-TW"/>
              <a:t>[</a:t>
            </a:r>
            <a:r>
              <a:rPr lang="zh-TW" altLang="en-US"/>
              <a:t>工具列</a:t>
            </a:r>
            <a:r>
              <a:rPr lang="en-US" altLang="zh-TW"/>
              <a:t>]</a:t>
            </a:r>
            <a:r>
              <a:rPr lang="zh-TW" altLang="en-US"/>
              <a:t>在查詢類和建檔類設計器都有，先看內容</a:t>
            </a:r>
            <a:endParaRPr lang="zh-TW"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投影片圖像版面配置區 1"/>
          <p:cNvSpPr/>
          <p:nvPr>
            <p:ph type="sldImg" idx="2"/>
          </p:nvPr>
        </p:nvSpPr>
        <p:spPr/>
      </p:sp>
      <p:sp>
        <p:nvSpPr>
          <p:cNvPr id="3" name="文字版面配置區 2"/>
          <p:cNvSpPr/>
          <p:nvPr>
            <p:ph type="body" idx="3"/>
          </p:nvPr>
        </p:nvSpPr>
        <p:spPr/>
        <p:txBody>
          <a:bodyPr/>
          <a:p>
            <a:r>
              <a:rPr lang="zh-TW" altLang="en-US">
                <a:latin typeface="微軟正黑體" panose="020B0604030504040204" charset="-120"/>
                <a:ea typeface="微軟正黑體" panose="020B0604030504040204" charset="-120"/>
                <a:cs typeface="微軟正黑體" panose="020B0604030504040204" charset="-120"/>
                <a:sym typeface="+mn-ea"/>
              </a:rPr>
              <a:t>操作步驟</a:t>
            </a:r>
            <a:r>
              <a:rPr lang="en-US" altLang="zh-TW">
                <a:latin typeface="微軟正黑體" panose="020B0604030504040204" charset="-120"/>
                <a:ea typeface="微軟正黑體" panose="020B0604030504040204" charset="-120"/>
                <a:cs typeface="微軟正黑體" panose="020B0604030504040204" charset="-120"/>
                <a:sym typeface="+mn-ea"/>
              </a:rPr>
              <a:t>1.2.3.4.5</a:t>
            </a:r>
            <a:br>
              <a:rPr lang="en-US" altLang="zh-TW">
                <a:latin typeface="微軟正黑體" panose="020B0604030504040204" charset="-120"/>
                <a:ea typeface="微軟正黑體" panose="020B0604030504040204" charset="-120"/>
                <a:cs typeface="微軟正黑體" panose="020B0604030504040204" charset="-120"/>
                <a:sym typeface="+mn-ea"/>
              </a:rPr>
            </a:br>
            <a:r>
              <a:rPr lang="en-US" altLang="zh-TW">
                <a:latin typeface="微軟正黑體" panose="020B0604030504040204" charset="-120"/>
                <a:ea typeface="微軟正黑體" panose="020B0604030504040204" charset="-120"/>
                <a:cs typeface="微軟正黑體" panose="020B0604030504040204" charset="-120"/>
                <a:sym typeface="+mn-ea"/>
              </a:rPr>
              <a:t>API</a:t>
            </a:r>
            <a:r>
              <a:rPr lang="zh-TW" altLang="en-US">
                <a:latin typeface="微軟正黑體" panose="020B0604030504040204" charset="-120"/>
                <a:ea typeface="微軟正黑體" panose="020B0604030504040204" charset="-120"/>
                <a:cs typeface="微軟正黑體" panose="020B0604030504040204" charset="-120"/>
                <a:sym typeface="+mn-ea"/>
              </a:rPr>
              <a:t>註冊資訊以及</a:t>
            </a:r>
            <a:endParaRPr lang="zh-TW" altLang="en-US">
              <a:latin typeface="微軟正黑體" panose="020B0604030504040204" charset="-120"/>
              <a:ea typeface="微軟正黑體" panose="020B0604030504040204" charset="-120"/>
              <a:cs typeface="微軟正黑體" panose="020B0604030504040204" charset="-120"/>
              <a:sym typeface="+mn-ea"/>
            </a:endParaRPr>
          </a:p>
        </p:txBody>
      </p:sp>
    </p:spTree>
  </p:cSld>
  <p:clrMapOvr>
    <a:masterClrMapping/>
  </p:clrMapOvr>
</p:notes>
</file>

<file path=ppt/slideLayouts/_rels/slideLayout1.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4.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4.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首頁投影片">
    <p:spTree>
      <p:nvGrpSpPr>
        <p:cNvPr id="1" name=""/>
        <p:cNvGrpSpPr/>
        <p:nvPr/>
      </p:nvGrpSpPr>
      <p:grpSpPr>
        <a:xfrm>
          <a:off x="0" y="0"/>
          <a:ext cx="0" cy="0"/>
          <a:chOff x="0" y="0"/>
          <a:chExt cx="0" cy="0"/>
        </a:xfrm>
      </p:grpSpPr>
      <p:pic>
        <p:nvPicPr>
          <p:cNvPr id="4" name="圖片 4" descr="16_9R_b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圖片 7" descr="鼎新電腦"/>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37334" y="6362701"/>
            <a:ext cx="1018117" cy="336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圖片 8" descr="數位價值_繁"/>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00152" y="194734"/>
            <a:ext cx="2152649" cy="156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標題 1"/>
          <p:cNvSpPr>
            <a:spLocks noGrp="1"/>
          </p:cNvSpPr>
          <p:nvPr>
            <p:ph type="ctrTitle"/>
          </p:nvPr>
        </p:nvSpPr>
        <p:spPr>
          <a:xfrm>
            <a:off x="2079413" y="1529080"/>
            <a:ext cx="10036387" cy="2387600"/>
          </a:xfrm>
        </p:spPr>
        <p:txBody>
          <a:bodyPr lIns="121917" tIns="60958" rIns="121917" bIns="60958" anchor="b"/>
          <a:lstStyle>
            <a:lvl1pPr algn="l">
              <a:defRPr sz="6400" b="1">
                <a:solidFill>
                  <a:schemeClr val="bg1"/>
                </a:solidFill>
                <a:effectLst>
                  <a:outerShdw blurRad="38100" dist="38100" dir="2700000" algn="tl">
                    <a:srgbClr val="000000">
                      <a:alpha val="43137"/>
                    </a:srgbClr>
                  </a:outerShdw>
                </a:effectLst>
                <a:latin typeface="微軟正黑體" panose="020B0604030504040204" charset="-120"/>
                <a:ea typeface="微軟正黑體" panose="020B0604030504040204" charset="-120"/>
              </a:defRPr>
            </a:lvl1pPr>
          </a:lstStyle>
          <a:p>
            <a:r>
              <a:rPr lang="zh-TW" altLang="en-US" noProof="1" smtClean="0"/>
              <a:t>按一下以編輯母片標題樣式</a:t>
            </a:r>
            <a:endParaRPr lang="zh-TW" altLang="en-US" noProof="1"/>
          </a:p>
        </p:txBody>
      </p:sp>
      <p:sp>
        <p:nvSpPr>
          <p:cNvPr id="3" name="副標題 2"/>
          <p:cNvSpPr>
            <a:spLocks noGrp="1"/>
          </p:cNvSpPr>
          <p:nvPr>
            <p:ph type="subTitle" idx="1"/>
          </p:nvPr>
        </p:nvSpPr>
        <p:spPr>
          <a:xfrm>
            <a:off x="3113194" y="4796367"/>
            <a:ext cx="9028853" cy="1656080"/>
          </a:xfrm>
        </p:spPr>
        <p:txBody>
          <a:bodyPr lIns="121917" tIns="60958" rIns="121917" bIns="60958"/>
          <a:lstStyle>
            <a:lvl1pPr marL="0" indent="0" algn="l">
              <a:buNone/>
              <a:defRPr sz="3200" b="1">
                <a:latin typeface="微軟正黑體" panose="020B0604030504040204" charset="-120"/>
                <a:ea typeface="微軟正黑體" panose="020B0604030504040204" charset="-12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noProof="1" smtClean="0"/>
              <a:t>按一下以編輯母片副標題樣式</a:t>
            </a:r>
            <a:endParaRPr lang="zh-TW" altLang="en-US" noProof="1"/>
          </a:p>
        </p:txBody>
      </p:sp>
      <p:sp>
        <p:nvSpPr>
          <p:cNvPr id="7" name="日期版面配置區 3"/>
          <p:cNvSpPr>
            <a:spLocks noGrp="1"/>
          </p:cNvSpPr>
          <p:nvPr>
            <p:ph type="dt" sz="half" idx="10"/>
          </p:nvPr>
        </p:nvSpPr>
        <p:spPr>
          <a:xfrm>
            <a:off x="152400" y="6356351"/>
            <a:ext cx="1888067" cy="366183"/>
          </a:xfrm>
        </p:spPr>
        <p:txBody>
          <a:bodyPr lIns="121917" tIns="60958" rIns="121917" bIns="60958"/>
          <a:lstStyle>
            <a:lvl1pPr fontAlgn="auto">
              <a:defRPr noProof="1">
                <a:latin typeface="+mn-lt"/>
                <a:ea typeface="+mn-ea"/>
              </a:defRPr>
            </a:lvl1pPr>
          </a:lstStyle>
          <a:p>
            <a:fld id="{FAE88FF1-2C18-4A0E-91AD-C74148E4C1C5}" type="datetimeFigureOut">
              <a:rPr lang="zh-TW" altLang="en-US" smtClean="0"/>
            </a:fld>
            <a:endParaRPr lang="zh-TW" alt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2_章節標題及物件(有logo)">
    <p:spTree>
      <p:nvGrpSpPr>
        <p:cNvPr id="1" name=""/>
        <p:cNvGrpSpPr/>
        <p:nvPr/>
      </p:nvGrpSpPr>
      <p:grpSpPr>
        <a:xfrm>
          <a:off x="0" y="0"/>
          <a:ext cx="0" cy="0"/>
          <a:chOff x="0" y="0"/>
          <a:chExt cx="0" cy="0"/>
        </a:xfrm>
      </p:grpSpPr>
      <p:pic>
        <p:nvPicPr>
          <p:cNvPr id="4" name="圖片 3" descr="16_9R_top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535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內容版面配置區 2"/>
          <p:cNvSpPr>
            <a:spLocks noGrp="1"/>
          </p:cNvSpPr>
          <p:nvPr>
            <p:ph idx="13"/>
          </p:nvPr>
        </p:nvSpPr>
        <p:spPr>
          <a:xfrm>
            <a:off x="609600" y="1667934"/>
            <a:ext cx="10972800" cy="4431453"/>
          </a:xfrm>
          <a:prstGeom prst="rect">
            <a:avLst/>
          </a:prstGeom>
        </p:spPr>
        <p:txBody>
          <a:bodyPr lIns="121917" tIns="60958" rIns="121917" bIns="60958"/>
          <a:lstStyle>
            <a:lvl1pPr>
              <a:defRPr sz="3700">
                <a:solidFill>
                  <a:schemeClr val="tx1">
                    <a:lumMod val="75000"/>
                    <a:lumOff val="25000"/>
                  </a:schemeClr>
                </a:solidFill>
                <a:latin typeface="微軟正黑體" panose="020B0604030504040204" charset="-120"/>
                <a:ea typeface="微軟正黑體" panose="020B0604030504040204" charset="-120"/>
              </a:defRPr>
            </a:lvl1pPr>
            <a:lvl2pPr>
              <a:defRPr sz="3200">
                <a:solidFill>
                  <a:schemeClr val="tx1">
                    <a:lumMod val="75000"/>
                    <a:lumOff val="25000"/>
                  </a:schemeClr>
                </a:solidFill>
                <a:latin typeface="微軟正黑體" panose="020B0604030504040204" charset="-120"/>
                <a:ea typeface="微軟正黑體" panose="020B0604030504040204" charset="-120"/>
              </a:defRPr>
            </a:lvl2pPr>
            <a:lvl3pPr>
              <a:defRPr sz="2700">
                <a:solidFill>
                  <a:schemeClr val="tx1">
                    <a:lumMod val="75000"/>
                    <a:lumOff val="25000"/>
                  </a:schemeClr>
                </a:solidFill>
                <a:latin typeface="微軟正黑體" panose="020B0604030504040204" charset="-120"/>
                <a:ea typeface="微軟正黑體" panose="020B0604030504040204" charset="-120"/>
              </a:defRPr>
            </a:lvl3pPr>
            <a:lvl4pPr>
              <a:defRPr sz="2100">
                <a:solidFill>
                  <a:schemeClr val="tx1">
                    <a:lumMod val="75000"/>
                    <a:lumOff val="25000"/>
                  </a:schemeClr>
                </a:solidFill>
                <a:latin typeface="微軟正黑體" panose="020B0604030504040204" charset="-120"/>
                <a:ea typeface="微軟正黑體" panose="020B0604030504040204" charset="-120"/>
              </a:defRPr>
            </a:lvl4pPr>
            <a:lvl5pPr>
              <a:defRPr sz="1600">
                <a:solidFill>
                  <a:schemeClr val="tx1">
                    <a:lumMod val="75000"/>
                    <a:lumOff val="25000"/>
                  </a:schemeClr>
                </a:solidFill>
                <a:latin typeface="微軟正黑體" panose="020B0604030504040204" charset="-120"/>
                <a:ea typeface="微軟正黑體" panose="020B0604030504040204" charset="-120"/>
              </a:defRPr>
            </a:lvl5pPr>
          </a:lstStyle>
          <a:p>
            <a:pPr lvl="0"/>
            <a:r>
              <a:rPr lang="zh-TW" altLang="en-US" noProof="1" smtClean="0"/>
              <a:t>按一下以編輯母片文字樣式</a:t>
            </a:r>
            <a:endParaRPr lang="zh-TW" altLang="en-US" noProof="1" smtClean="0"/>
          </a:p>
          <a:p>
            <a:pPr lvl="1"/>
            <a:r>
              <a:rPr lang="zh-TW" altLang="en-US" noProof="1" smtClean="0"/>
              <a:t>第二層</a:t>
            </a:r>
            <a:endParaRPr lang="zh-TW" altLang="en-US" noProof="1" smtClean="0"/>
          </a:p>
          <a:p>
            <a:pPr lvl="2"/>
            <a:r>
              <a:rPr lang="zh-TW" altLang="en-US" noProof="1" smtClean="0"/>
              <a:t>第三層</a:t>
            </a:r>
            <a:endParaRPr lang="zh-TW" altLang="en-US" noProof="1" smtClean="0"/>
          </a:p>
          <a:p>
            <a:pPr lvl="3"/>
            <a:r>
              <a:rPr lang="zh-TW" altLang="en-US" noProof="1" smtClean="0"/>
              <a:t>第四層</a:t>
            </a:r>
            <a:endParaRPr lang="zh-TW" altLang="en-US" noProof="1" smtClean="0"/>
          </a:p>
          <a:p>
            <a:pPr lvl="4"/>
            <a:r>
              <a:rPr lang="zh-TW" altLang="en-US" noProof="1" smtClean="0"/>
              <a:t>第五層</a:t>
            </a:r>
            <a:endParaRPr lang="zh-TW" altLang="en-US" noProof="1"/>
          </a:p>
        </p:txBody>
      </p:sp>
      <p:sp>
        <p:nvSpPr>
          <p:cNvPr id="2" name="標題版面配置區 1"/>
          <p:cNvSpPr>
            <a:spLocks noGrp="1"/>
          </p:cNvSpPr>
          <p:nvPr>
            <p:ph type="title"/>
          </p:nvPr>
        </p:nvSpPr>
        <p:spPr>
          <a:xfrm>
            <a:off x="575733" y="500381"/>
            <a:ext cx="11003280" cy="981287"/>
          </a:xfrm>
          <a:prstGeom prst="rect">
            <a:avLst/>
          </a:prstGeom>
        </p:spPr>
        <p:txBody>
          <a:bodyPr vert="horz" lIns="121917" tIns="60958" rIns="121917" bIns="60958" rtlCol="0" anchor="ctr">
            <a:normAutofit/>
          </a:bodyPr>
          <a:lstStyle>
            <a:lvl1pPr algn="ctr">
              <a:defRPr sz="4800" b="1">
                <a:solidFill>
                  <a:schemeClr val="tx1"/>
                </a:solidFill>
                <a:effectLst/>
                <a:latin typeface="微軟正黑體" panose="020B0604030504040204" charset="-120"/>
                <a:ea typeface="微軟正黑體" panose="020B0604030504040204" charset="-120"/>
              </a:defRPr>
            </a:lvl1pPr>
          </a:lstStyle>
          <a:p>
            <a:r>
              <a:rPr lang="zh-TW" altLang="en-US" noProof="1" smtClean="0"/>
              <a:t>按一下以編輯母片標題樣式</a:t>
            </a:r>
            <a:endParaRPr lang="zh-TW" altLang="en-US" noProof="1"/>
          </a:p>
        </p:txBody>
      </p:sp>
      <p:sp>
        <p:nvSpPr>
          <p:cNvPr id="5" name="投影片編號版面配置區 5"/>
          <p:cNvSpPr>
            <a:spLocks noGrp="1"/>
          </p:cNvSpPr>
          <p:nvPr>
            <p:ph type="sldNum" sz="quarter" idx="14"/>
          </p:nvPr>
        </p:nvSpPr>
        <p:spPr>
          <a:xfrm>
            <a:off x="160867" y="6441018"/>
            <a:ext cx="774700" cy="486833"/>
          </a:xfrm>
          <a:prstGeom prst="rect">
            <a:avLst/>
          </a:prstGeom>
        </p:spPr>
        <p:txBody>
          <a:bodyPr vert="horz" wrap="square" lIns="121917" tIns="60958" rIns="121917" bIns="60958" numCol="1" anchor="t" anchorCtr="0" compatLnSpc="1"/>
          <a:lstStyle>
            <a:lvl1pPr>
              <a:defRPr sz="1900">
                <a:solidFill>
                  <a:srgbClr val="7F7F7F"/>
                </a:solidFill>
                <a:latin typeface="微軟正黑體" panose="020B0604030504040204" charset="-120"/>
                <a:ea typeface="微軟正黑體" panose="020B0604030504040204" charset="-120"/>
              </a:defRPr>
            </a:lvl1pPr>
          </a:lstStyle>
          <a:p>
            <a:fld id="{D00AFB9F-9A76-4833-BBFA-BFD914C38B6B}" type="slidenum">
              <a:rPr lang="zh-TW" altLang="en-US" smtClean="0"/>
            </a:fld>
            <a:endParaRPr lang="zh-TW" alt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3_章節標題及物件(無logo)">
    <p:spTree>
      <p:nvGrpSpPr>
        <p:cNvPr id="1" name=""/>
        <p:cNvGrpSpPr/>
        <p:nvPr/>
      </p:nvGrpSpPr>
      <p:grpSpPr>
        <a:xfrm>
          <a:off x="0" y="0"/>
          <a:ext cx="0" cy="0"/>
          <a:chOff x="0" y="0"/>
          <a:chExt cx="0" cy="0"/>
        </a:xfrm>
      </p:grpSpPr>
      <p:pic>
        <p:nvPicPr>
          <p:cNvPr id="4" name="圖片 3" descr="16_9R_top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49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內容版面配置區 2"/>
          <p:cNvSpPr>
            <a:spLocks noGrp="1"/>
          </p:cNvSpPr>
          <p:nvPr>
            <p:ph idx="13"/>
          </p:nvPr>
        </p:nvSpPr>
        <p:spPr>
          <a:xfrm>
            <a:off x="609600" y="1667934"/>
            <a:ext cx="10972800" cy="4431453"/>
          </a:xfrm>
          <a:prstGeom prst="rect">
            <a:avLst/>
          </a:prstGeom>
        </p:spPr>
        <p:txBody>
          <a:bodyPr lIns="121917" tIns="60958" rIns="121917" bIns="60958"/>
          <a:lstStyle>
            <a:lvl1pPr>
              <a:defRPr sz="3700">
                <a:solidFill>
                  <a:schemeClr val="tx1">
                    <a:lumMod val="75000"/>
                    <a:lumOff val="25000"/>
                  </a:schemeClr>
                </a:solidFill>
                <a:latin typeface="微軟正黑體" panose="020B0604030504040204" charset="-120"/>
                <a:ea typeface="微軟正黑體" panose="020B0604030504040204" charset="-120"/>
              </a:defRPr>
            </a:lvl1pPr>
            <a:lvl2pPr>
              <a:defRPr sz="3200">
                <a:solidFill>
                  <a:schemeClr val="tx1">
                    <a:lumMod val="75000"/>
                    <a:lumOff val="25000"/>
                  </a:schemeClr>
                </a:solidFill>
                <a:latin typeface="微軟正黑體" panose="020B0604030504040204" charset="-120"/>
                <a:ea typeface="微軟正黑體" panose="020B0604030504040204" charset="-120"/>
              </a:defRPr>
            </a:lvl2pPr>
            <a:lvl3pPr>
              <a:defRPr sz="2700">
                <a:solidFill>
                  <a:schemeClr val="tx1">
                    <a:lumMod val="75000"/>
                    <a:lumOff val="25000"/>
                  </a:schemeClr>
                </a:solidFill>
                <a:latin typeface="微軟正黑體" panose="020B0604030504040204" charset="-120"/>
                <a:ea typeface="微軟正黑體" panose="020B0604030504040204" charset="-120"/>
              </a:defRPr>
            </a:lvl3pPr>
            <a:lvl4pPr>
              <a:defRPr sz="2100">
                <a:solidFill>
                  <a:schemeClr val="tx1">
                    <a:lumMod val="75000"/>
                    <a:lumOff val="25000"/>
                  </a:schemeClr>
                </a:solidFill>
                <a:latin typeface="微軟正黑體" panose="020B0604030504040204" charset="-120"/>
                <a:ea typeface="微軟正黑體" panose="020B0604030504040204" charset="-120"/>
              </a:defRPr>
            </a:lvl4pPr>
            <a:lvl5pPr>
              <a:defRPr sz="1600">
                <a:solidFill>
                  <a:schemeClr val="tx1">
                    <a:lumMod val="75000"/>
                    <a:lumOff val="25000"/>
                  </a:schemeClr>
                </a:solidFill>
                <a:latin typeface="微軟正黑體" panose="020B0604030504040204" charset="-120"/>
                <a:ea typeface="微軟正黑體" panose="020B0604030504040204" charset="-120"/>
              </a:defRPr>
            </a:lvl5pPr>
          </a:lstStyle>
          <a:p>
            <a:pPr lvl="0"/>
            <a:r>
              <a:rPr lang="zh-TW" altLang="en-US" noProof="1" smtClean="0"/>
              <a:t>按一下以編輯母片文字樣式</a:t>
            </a:r>
            <a:endParaRPr lang="zh-TW" altLang="en-US" noProof="1" smtClean="0"/>
          </a:p>
          <a:p>
            <a:pPr lvl="1"/>
            <a:r>
              <a:rPr lang="zh-TW" altLang="en-US" noProof="1" smtClean="0"/>
              <a:t>第二層</a:t>
            </a:r>
            <a:endParaRPr lang="zh-TW" altLang="en-US" noProof="1" smtClean="0"/>
          </a:p>
          <a:p>
            <a:pPr lvl="2"/>
            <a:r>
              <a:rPr lang="zh-TW" altLang="en-US" noProof="1" smtClean="0"/>
              <a:t>第三層</a:t>
            </a:r>
            <a:endParaRPr lang="zh-TW" altLang="en-US" noProof="1" smtClean="0"/>
          </a:p>
          <a:p>
            <a:pPr lvl="3"/>
            <a:r>
              <a:rPr lang="zh-TW" altLang="en-US" noProof="1" smtClean="0"/>
              <a:t>第四層</a:t>
            </a:r>
            <a:endParaRPr lang="zh-TW" altLang="en-US" noProof="1" smtClean="0"/>
          </a:p>
          <a:p>
            <a:pPr lvl="4"/>
            <a:r>
              <a:rPr lang="zh-TW" altLang="en-US" noProof="1" smtClean="0"/>
              <a:t>第五層</a:t>
            </a:r>
            <a:endParaRPr lang="zh-TW" altLang="en-US" noProof="1"/>
          </a:p>
        </p:txBody>
      </p:sp>
      <p:sp>
        <p:nvSpPr>
          <p:cNvPr id="2" name="標題版面配置區 1"/>
          <p:cNvSpPr>
            <a:spLocks noGrp="1"/>
          </p:cNvSpPr>
          <p:nvPr>
            <p:ph type="title"/>
          </p:nvPr>
        </p:nvSpPr>
        <p:spPr>
          <a:xfrm>
            <a:off x="575733" y="500381"/>
            <a:ext cx="11003280" cy="981287"/>
          </a:xfrm>
          <a:prstGeom prst="rect">
            <a:avLst/>
          </a:prstGeom>
        </p:spPr>
        <p:txBody>
          <a:bodyPr vert="horz" lIns="121917" tIns="60958" rIns="121917" bIns="60958" rtlCol="0" anchor="ctr">
            <a:normAutofit/>
          </a:bodyPr>
          <a:lstStyle>
            <a:lvl1pPr algn="ctr">
              <a:defRPr sz="4800" b="1">
                <a:solidFill>
                  <a:schemeClr val="tx1"/>
                </a:solidFill>
                <a:effectLst/>
                <a:latin typeface="微軟正黑體" panose="020B0604030504040204" charset="-120"/>
                <a:ea typeface="微軟正黑體" panose="020B0604030504040204" charset="-120"/>
              </a:defRPr>
            </a:lvl1pPr>
          </a:lstStyle>
          <a:p>
            <a:r>
              <a:rPr lang="zh-TW" altLang="en-US" noProof="1" smtClean="0"/>
              <a:t>按一下以編輯母片標題樣式</a:t>
            </a:r>
            <a:endParaRPr lang="zh-TW" altLang="en-US" noProof="1"/>
          </a:p>
        </p:txBody>
      </p:sp>
      <p:sp>
        <p:nvSpPr>
          <p:cNvPr id="5" name="投影片編號版面配置區 5"/>
          <p:cNvSpPr>
            <a:spLocks noGrp="1"/>
          </p:cNvSpPr>
          <p:nvPr>
            <p:ph type="sldNum" sz="quarter" idx="14"/>
          </p:nvPr>
        </p:nvSpPr>
        <p:spPr>
          <a:xfrm>
            <a:off x="160867" y="6441018"/>
            <a:ext cx="774700" cy="486833"/>
          </a:xfrm>
          <a:prstGeom prst="rect">
            <a:avLst/>
          </a:prstGeom>
        </p:spPr>
        <p:txBody>
          <a:bodyPr vert="horz" wrap="square" lIns="121917" tIns="60958" rIns="121917" bIns="60958" numCol="1" anchor="t" anchorCtr="0" compatLnSpc="1"/>
          <a:lstStyle>
            <a:lvl1pPr>
              <a:defRPr sz="1900">
                <a:solidFill>
                  <a:srgbClr val="7F7F7F"/>
                </a:solidFill>
                <a:latin typeface="微軟正黑體" panose="020B0604030504040204" charset="-120"/>
                <a:ea typeface="微軟正黑體" panose="020B0604030504040204" charset="-120"/>
              </a:defRPr>
            </a:lvl1pPr>
          </a:lstStyle>
          <a:p>
            <a:fld id="{D00AFB9F-9A76-4833-BBFA-BFD914C38B6B}" type="slidenum">
              <a:rPr lang="zh-TW" altLang="en-US" smtClean="0"/>
            </a:fld>
            <a:endParaRPr lang="zh-TW" alt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4_章節標題及物件(logo+鼎新)">
    <p:spTree>
      <p:nvGrpSpPr>
        <p:cNvPr id="1" name=""/>
        <p:cNvGrpSpPr/>
        <p:nvPr/>
      </p:nvGrpSpPr>
      <p:grpSpPr>
        <a:xfrm>
          <a:off x="0" y="0"/>
          <a:ext cx="0" cy="0"/>
          <a:chOff x="0" y="0"/>
          <a:chExt cx="0" cy="0"/>
        </a:xfrm>
      </p:grpSpPr>
      <p:pic>
        <p:nvPicPr>
          <p:cNvPr id="4" name="圖片 7" descr="鼎新電腦"/>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37334" y="6362701"/>
            <a:ext cx="1018117" cy="336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圖片 4" descr="16_9R_top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2192000" cy="49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內容版面配置區 2"/>
          <p:cNvSpPr>
            <a:spLocks noGrp="1"/>
          </p:cNvSpPr>
          <p:nvPr>
            <p:ph idx="13"/>
          </p:nvPr>
        </p:nvSpPr>
        <p:spPr>
          <a:xfrm>
            <a:off x="609600" y="1667934"/>
            <a:ext cx="10972800" cy="4431453"/>
          </a:xfrm>
          <a:prstGeom prst="rect">
            <a:avLst/>
          </a:prstGeom>
        </p:spPr>
        <p:txBody>
          <a:bodyPr lIns="121917" tIns="60958" rIns="121917" bIns="60958"/>
          <a:lstStyle>
            <a:lvl1pPr>
              <a:defRPr sz="3700">
                <a:solidFill>
                  <a:schemeClr val="tx1">
                    <a:lumMod val="75000"/>
                    <a:lumOff val="25000"/>
                  </a:schemeClr>
                </a:solidFill>
                <a:latin typeface="微軟正黑體" panose="020B0604030504040204" charset="-120"/>
                <a:ea typeface="微軟正黑體" panose="020B0604030504040204" charset="-120"/>
              </a:defRPr>
            </a:lvl1pPr>
            <a:lvl2pPr>
              <a:defRPr sz="3200">
                <a:solidFill>
                  <a:schemeClr val="tx1">
                    <a:lumMod val="75000"/>
                    <a:lumOff val="25000"/>
                  </a:schemeClr>
                </a:solidFill>
                <a:latin typeface="微軟正黑體" panose="020B0604030504040204" charset="-120"/>
                <a:ea typeface="微軟正黑體" panose="020B0604030504040204" charset="-120"/>
              </a:defRPr>
            </a:lvl2pPr>
            <a:lvl3pPr>
              <a:defRPr sz="2700">
                <a:solidFill>
                  <a:schemeClr val="tx1">
                    <a:lumMod val="75000"/>
                    <a:lumOff val="25000"/>
                  </a:schemeClr>
                </a:solidFill>
                <a:latin typeface="微軟正黑體" panose="020B0604030504040204" charset="-120"/>
                <a:ea typeface="微軟正黑體" panose="020B0604030504040204" charset="-120"/>
              </a:defRPr>
            </a:lvl3pPr>
            <a:lvl4pPr>
              <a:defRPr sz="2100">
                <a:solidFill>
                  <a:schemeClr val="tx1">
                    <a:lumMod val="75000"/>
                    <a:lumOff val="25000"/>
                  </a:schemeClr>
                </a:solidFill>
                <a:latin typeface="微軟正黑體" panose="020B0604030504040204" charset="-120"/>
                <a:ea typeface="微軟正黑體" panose="020B0604030504040204" charset="-120"/>
              </a:defRPr>
            </a:lvl4pPr>
            <a:lvl5pPr>
              <a:defRPr sz="1600">
                <a:solidFill>
                  <a:schemeClr val="tx1">
                    <a:lumMod val="75000"/>
                    <a:lumOff val="25000"/>
                  </a:schemeClr>
                </a:solidFill>
                <a:latin typeface="微軟正黑體" panose="020B0604030504040204" charset="-120"/>
                <a:ea typeface="微軟正黑體" panose="020B0604030504040204" charset="-120"/>
              </a:defRPr>
            </a:lvl5pPr>
          </a:lstStyle>
          <a:p>
            <a:pPr lvl="0"/>
            <a:r>
              <a:rPr lang="zh-TW" altLang="en-US" noProof="1" smtClean="0"/>
              <a:t>按一下以編輯母片文字樣式</a:t>
            </a:r>
            <a:endParaRPr lang="zh-TW" altLang="en-US" noProof="1" smtClean="0"/>
          </a:p>
          <a:p>
            <a:pPr lvl="1"/>
            <a:r>
              <a:rPr lang="zh-TW" altLang="en-US" noProof="1" smtClean="0"/>
              <a:t>第二層</a:t>
            </a:r>
            <a:endParaRPr lang="zh-TW" altLang="en-US" noProof="1" smtClean="0"/>
          </a:p>
          <a:p>
            <a:pPr lvl="2"/>
            <a:r>
              <a:rPr lang="zh-TW" altLang="en-US" noProof="1" smtClean="0"/>
              <a:t>第三層</a:t>
            </a:r>
            <a:endParaRPr lang="zh-TW" altLang="en-US" noProof="1" smtClean="0"/>
          </a:p>
          <a:p>
            <a:pPr lvl="3"/>
            <a:r>
              <a:rPr lang="zh-TW" altLang="en-US" noProof="1" smtClean="0"/>
              <a:t>第四層</a:t>
            </a:r>
            <a:endParaRPr lang="zh-TW" altLang="en-US" noProof="1" smtClean="0"/>
          </a:p>
          <a:p>
            <a:pPr lvl="4"/>
            <a:r>
              <a:rPr lang="zh-TW" altLang="en-US" noProof="1" smtClean="0"/>
              <a:t>第五層</a:t>
            </a:r>
            <a:endParaRPr lang="zh-TW" altLang="en-US" noProof="1"/>
          </a:p>
        </p:txBody>
      </p:sp>
      <p:sp>
        <p:nvSpPr>
          <p:cNvPr id="2" name="標題版面配置區 1"/>
          <p:cNvSpPr>
            <a:spLocks noGrp="1"/>
          </p:cNvSpPr>
          <p:nvPr>
            <p:ph type="title"/>
          </p:nvPr>
        </p:nvSpPr>
        <p:spPr>
          <a:xfrm>
            <a:off x="575733" y="500381"/>
            <a:ext cx="11003280" cy="981287"/>
          </a:xfrm>
          <a:prstGeom prst="rect">
            <a:avLst/>
          </a:prstGeom>
        </p:spPr>
        <p:txBody>
          <a:bodyPr vert="horz" lIns="121917" tIns="60958" rIns="121917" bIns="60958" rtlCol="0" anchor="ctr">
            <a:normAutofit/>
          </a:bodyPr>
          <a:lstStyle>
            <a:lvl1pPr algn="ctr">
              <a:defRPr sz="4800" b="1">
                <a:solidFill>
                  <a:schemeClr val="tx1"/>
                </a:solidFill>
                <a:effectLst/>
                <a:latin typeface="微軟正黑體" panose="020B0604030504040204" charset="-120"/>
                <a:ea typeface="微軟正黑體" panose="020B0604030504040204" charset="-120"/>
              </a:defRPr>
            </a:lvl1pPr>
          </a:lstStyle>
          <a:p>
            <a:r>
              <a:rPr lang="zh-TW" altLang="en-US" noProof="1" smtClean="0"/>
              <a:t>按一下以編輯母片標題樣式</a:t>
            </a:r>
            <a:endParaRPr lang="zh-TW" altLang="en-US" noProof="1"/>
          </a:p>
        </p:txBody>
      </p:sp>
      <p:sp>
        <p:nvSpPr>
          <p:cNvPr id="6" name="投影片編號版面配置區 5"/>
          <p:cNvSpPr>
            <a:spLocks noGrp="1"/>
          </p:cNvSpPr>
          <p:nvPr>
            <p:ph type="sldNum" sz="quarter" idx="14"/>
          </p:nvPr>
        </p:nvSpPr>
        <p:spPr>
          <a:xfrm>
            <a:off x="160867" y="6441018"/>
            <a:ext cx="774700" cy="486833"/>
          </a:xfrm>
          <a:prstGeom prst="rect">
            <a:avLst/>
          </a:prstGeom>
        </p:spPr>
        <p:txBody>
          <a:bodyPr vert="horz" wrap="square" lIns="121917" tIns="60958" rIns="121917" bIns="60958" numCol="1" anchor="t" anchorCtr="0" compatLnSpc="1"/>
          <a:lstStyle>
            <a:lvl1pPr>
              <a:defRPr sz="1900">
                <a:solidFill>
                  <a:srgbClr val="7F7F7F"/>
                </a:solidFill>
                <a:latin typeface="微軟正黑體" panose="020B0604030504040204" charset="-120"/>
                <a:ea typeface="微軟正黑體" panose="020B0604030504040204" charset="-120"/>
              </a:defRPr>
            </a:lvl1pPr>
          </a:lstStyle>
          <a:p>
            <a:fld id="{47B8C26F-0F98-48E1-B4F9-9F406E6ECEC6}" type="slidenum">
              <a:rPr lang="zh-TW" altLang="en-US"/>
            </a:fld>
            <a:endParaRPr lang="zh-TW" alt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digiwin_宽版_cover">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stretch>
            <a:fillRect/>
          </a:stretch>
        </p:blipFill>
        <p:spPr>
          <a:xfrm>
            <a:off x="0" y="0"/>
            <a:ext cx="12192000" cy="6858000"/>
          </a:xfrm>
          <a:prstGeom prst="rect">
            <a:avLst/>
          </a:prstGeom>
        </p:spPr>
      </p:pic>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標題投影片">
    <p:spTree>
      <p:nvGrpSpPr>
        <p:cNvPr id="1" name=""/>
        <p:cNvGrpSpPr/>
        <p:nvPr/>
      </p:nvGrpSpPr>
      <p:grpSpPr>
        <a:xfrm>
          <a:off x="0" y="0"/>
          <a:ext cx="0" cy="0"/>
          <a:chOff x="0" y="0"/>
          <a:chExt cx="0" cy="0"/>
        </a:xfrm>
      </p:grpSpPr>
      <p:pic>
        <p:nvPicPr>
          <p:cNvPr id="2" name="圖片 2" descr="20110301簡報內頁1_集團繁B.jpg"/>
          <p:cNvPicPr>
            <a:picLocks noChangeAspect="1"/>
          </p:cNvPicPr>
          <p:nvPr/>
        </p:nvPicPr>
        <p:blipFill>
          <a:blip r:embed="rId2" cstate="print"/>
          <a:srcRect/>
          <a:stretch>
            <a:fillRect/>
          </a:stretch>
        </p:blipFill>
        <p:spPr bwMode="auto">
          <a:xfrm>
            <a:off x="0" y="1"/>
            <a:ext cx="12192000" cy="1463675"/>
          </a:xfrm>
          <a:prstGeom prst="rect">
            <a:avLst/>
          </a:prstGeom>
          <a:noFill/>
          <a:ln w="9525">
            <a:noFill/>
            <a:miter lim="800000"/>
            <a:headEnd/>
            <a:tailEnd/>
          </a:ln>
        </p:spPr>
      </p:pic>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5_標題投影片">
    <p:spTree>
      <p:nvGrpSpPr>
        <p:cNvPr id="1" name=""/>
        <p:cNvGrpSpPr/>
        <p:nvPr/>
      </p:nvGrpSpPr>
      <p:grpSpPr>
        <a:xfrm>
          <a:off x="0" y="0"/>
          <a:ext cx="0" cy="0"/>
          <a:chOff x="0" y="0"/>
          <a:chExt cx="0" cy="0"/>
        </a:xfrm>
      </p:grpSpPr>
      <p:pic>
        <p:nvPicPr>
          <p:cNvPr id="2" name="圖片 2" descr="簡報內頁1_鼎新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121920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digiwin_宽版_001">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stretch>
            <a:fillRect/>
          </a:stretch>
        </p:blipFill>
        <p:spPr>
          <a:xfrm>
            <a:off x="0" y="0"/>
            <a:ext cx="12192000" cy="573024"/>
          </a:xfrm>
          <a:prstGeom prst="rect">
            <a:avLst/>
          </a:prstGeom>
        </p:spPr>
      </p:pic>
      <p:sp>
        <p:nvSpPr>
          <p:cNvPr id="4" name="标题 2"/>
          <p:cNvSpPr>
            <a:spLocks noGrp="1"/>
          </p:cNvSpPr>
          <p:nvPr>
            <p:ph type="title"/>
          </p:nvPr>
        </p:nvSpPr>
        <p:spPr>
          <a:xfrm>
            <a:off x="1057579" y="756830"/>
            <a:ext cx="10515600" cy="471587"/>
          </a:xfrm>
          <a:prstGeom prst="rect">
            <a:avLst/>
          </a:prstGeom>
        </p:spPr>
        <p:txBody>
          <a:bodyPr/>
          <a:lstStyle>
            <a:lvl1pPr algn="l">
              <a:defRPr sz="2800" b="1" baseline="0">
                <a:solidFill>
                  <a:srgbClr val="4797F4"/>
                </a:solidFill>
                <a:latin typeface="Microsoft YaHei" panose="020B0503020204020204" charset="-122"/>
                <a:ea typeface="Microsoft YaHei" panose="020B0503020204020204" charset="-122"/>
              </a:defRPr>
            </a:lvl1pPr>
          </a:lstStyle>
          <a:p>
            <a:r>
              <a:rPr lang="zh-CN" altLang="en-US" dirty="0"/>
              <a:t>单击此处编辑母版标题样式</a:t>
            </a:r>
            <a:endParaRPr lang="zh-CN" altLang="en-US" dirty="0"/>
          </a:p>
        </p:txBody>
      </p:sp>
      <p:pic>
        <p:nvPicPr>
          <p:cNvPr id="5" name="图片 3"/>
          <p:cNvPicPr>
            <a:picLocks noChangeAspect="1"/>
          </p:cNvPicPr>
          <p:nvPr/>
        </p:nvPicPr>
        <p:blipFill>
          <a:blip r:embed="rId3" cstate="print"/>
          <a:srcRect/>
          <a:stretch>
            <a:fillRect/>
          </a:stretch>
        </p:blipFill>
        <p:spPr bwMode="auto">
          <a:xfrm>
            <a:off x="425450" y="837049"/>
            <a:ext cx="463550" cy="311150"/>
          </a:xfrm>
          <a:prstGeom prst="rect">
            <a:avLst/>
          </a:prstGeom>
          <a:noFill/>
          <a:ln>
            <a:noFill/>
          </a:ln>
        </p:spPr>
      </p:pic>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標題及物件">
    <p:spTree>
      <p:nvGrpSpPr>
        <p:cNvPr id="1" name=""/>
        <p:cNvGrpSpPr/>
        <p:nvPr/>
      </p:nvGrpSpPr>
      <p:grpSpPr>
        <a:xfrm>
          <a:off x="0" y="0"/>
          <a:ext cx="0" cy="0"/>
          <a:chOff x="0" y="0"/>
          <a:chExt cx="0" cy="0"/>
        </a:xfrm>
      </p:grpSpPr>
      <p:pic>
        <p:nvPicPr>
          <p:cNvPr id="2" name="圖片 2" descr="簡報內頁1_鼎新R.jpg"/>
          <p:cNvPicPr>
            <a:picLocks noChangeAspect="1"/>
          </p:cNvPicPr>
          <p:nvPr/>
        </p:nvPicPr>
        <p:blipFill>
          <a:blip r:embed="rId2" cstate="print"/>
          <a:srcRect/>
          <a:stretch>
            <a:fillRect/>
          </a:stretch>
        </p:blipFill>
        <p:spPr bwMode="auto">
          <a:xfrm>
            <a:off x="0" y="0"/>
            <a:ext cx="12192000" cy="1579563"/>
          </a:xfrm>
          <a:prstGeom prst="rect">
            <a:avLst/>
          </a:prstGeom>
          <a:noFill/>
          <a:ln w="9525">
            <a:noFill/>
            <a:miter lim="800000"/>
            <a:headEnd/>
            <a:tailEnd/>
          </a:ln>
        </p:spPr>
      </p:pic>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區段標題">
    <p:spTree>
      <p:nvGrpSpPr>
        <p:cNvPr id="1" name=""/>
        <p:cNvGrpSpPr/>
        <p:nvPr/>
      </p:nvGrpSpPr>
      <p:grpSpPr>
        <a:xfrm>
          <a:off x="0" y="0"/>
          <a:ext cx="0" cy="0"/>
          <a:chOff x="0" y="0"/>
          <a:chExt cx="0" cy="0"/>
        </a:xfrm>
      </p:grpSpPr>
      <p:pic>
        <p:nvPicPr>
          <p:cNvPr id="2" name="圖片 2" descr="簡報內頁2_鼎新R.jpg"/>
          <p:cNvPicPr>
            <a:picLocks noChangeAspect="1"/>
          </p:cNvPicPr>
          <p:nvPr/>
        </p:nvPicPr>
        <p:blipFill>
          <a:blip r:embed="rId2" cstate="print"/>
          <a:srcRect/>
          <a:stretch>
            <a:fillRect/>
          </a:stretch>
        </p:blipFill>
        <p:spPr bwMode="auto">
          <a:xfrm>
            <a:off x="0" y="0"/>
            <a:ext cx="12192000" cy="517525"/>
          </a:xfrm>
          <a:prstGeom prst="rect">
            <a:avLst/>
          </a:prstGeom>
          <a:noFill/>
          <a:ln w="9525">
            <a:noFill/>
            <a:miter lim="800000"/>
            <a:headEnd/>
            <a:tailEnd/>
          </a:ln>
        </p:spPr>
      </p:pic>
    </p:spTree>
  </p:cSld>
  <p:clrMapOvr>
    <a:masterClrMapping/>
  </p:clrMapOvr>
  <p:timing>
    <p:tnLst>
      <p:par>
        <p:cTn id="1" dur="indefinite" restart="never" nodeType="tmRoot"/>
      </p:par>
    </p:tnLst>
  </p:timing>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標題投影片">
    <p:spTree>
      <p:nvGrpSpPr>
        <p:cNvPr id="1" name=""/>
        <p:cNvGrpSpPr/>
        <p:nvPr/>
      </p:nvGrpSpPr>
      <p:grpSpPr>
        <a:xfrm>
          <a:off x="0" y="0"/>
          <a:ext cx="0" cy="0"/>
          <a:chOff x="0" y="0"/>
          <a:chExt cx="0" cy="0"/>
        </a:xfrm>
      </p:grpSpPr>
      <p:pic>
        <p:nvPicPr>
          <p:cNvPr id="2" name="圖片 2" descr="20120409簡報內頁2_集團繁R.jpg"/>
          <p:cNvPicPr>
            <a:picLocks noChangeAspect="1"/>
          </p:cNvPicPr>
          <p:nvPr/>
        </p:nvPicPr>
        <p:blipFill>
          <a:blip r:embed="rId2" cstate="print"/>
          <a:srcRect/>
          <a:stretch>
            <a:fillRect/>
          </a:stretch>
        </p:blipFill>
        <p:spPr bwMode="auto">
          <a:xfrm>
            <a:off x="0" y="0"/>
            <a:ext cx="12192000" cy="450850"/>
          </a:xfrm>
          <a:prstGeom prst="rect">
            <a:avLst/>
          </a:prstGeom>
          <a:noFill/>
          <a:ln w="9525">
            <a:noFill/>
            <a:miter lim="800000"/>
            <a:headEnd/>
            <a:tailEnd/>
          </a:ln>
        </p:spPr>
      </p:pic>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3_章节标题及对象(有logo)">
    <p:bg>
      <p:bgPr>
        <a:solidFill>
          <a:schemeClr val="bg1"/>
        </a:solidFill>
        <a:effectLst/>
      </p:bgPr>
    </p:bg>
    <p:spTree>
      <p:nvGrpSpPr>
        <p:cNvPr id="1" name=""/>
        <p:cNvGrpSpPr/>
        <p:nvPr/>
      </p:nvGrpSpPr>
      <p:grpSpPr>
        <a:xfrm>
          <a:off x="0" y="0"/>
          <a:ext cx="0" cy="0"/>
          <a:chOff x="0" y="0"/>
          <a:chExt cx="0" cy="0"/>
        </a:xfrm>
      </p:grpSpPr>
      <p:pic>
        <p:nvPicPr>
          <p:cNvPr id="12290" name="圖片 4" descr="16_9B_top1"/>
          <p:cNvPicPr>
            <a:picLocks noChangeAspect="1"/>
          </p:cNvPicPr>
          <p:nvPr/>
        </p:nvPicPr>
        <p:blipFill>
          <a:blip r:embed="rId2" cstate="print"/>
          <a:stretch>
            <a:fillRect/>
          </a:stretch>
        </p:blipFill>
        <p:spPr>
          <a:xfrm>
            <a:off x="0" y="0"/>
            <a:ext cx="12192000" cy="535517"/>
          </a:xfrm>
          <a:prstGeom prst="rect">
            <a:avLst/>
          </a:prstGeom>
          <a:noFill/>
          <a:ln w="9525">
            <a:noFill/>
          </a:ln>
        </p:spPr>
      </p:pic>
      <p:sp>
        <p:nvSpPr>
          <p:cNvPr id="8" name="矩形 7"/>
          <p:cNvSpPr/>
          <p:nvPr/>
        </p:nvSpPr>
        <p:spPr>
          <a:xfrm flipH="1">
            <a:off x="4233" y="713317"/>
            <a:ext cx="107951" cy="503767"/>
          </a:xfrm>
          <a:prstGeom prst="rect">
            <a:avLst/>
          </a:prstGeom>
          <a:solidFill>
            <a:srgbClr val="69ACE7"/>
          </a:solidFill>
          <a:ln>
            <a:noFill/>
            <a:prstDash val="dash"/>
          </a:ln>
        </p:spPr>
        <p:style>
          <a:lnRef idx="2">
            <a:schemeClr val="accent2"/>
          </a:lnRef>
          <a:fillRef idx="1">
            <a:schemeClr val="lt1"/>
          </a:fillRef>
          <a:effectRef idx="0">
            <a:schemeClr val="accent2"/>
          </a:effectRef>
          <a:fontRef idx="minor">
            <a:schemeClr val="dk1"/>
          </a:fontRef>
        </p:style>
        <p:txBody>
          <a:bodyPr anchor="ctr"/>
          <a:lstStyle/>
          <a:p>
            <a:pPr marL="0" marR="0" lvl="0" indent="0" algn="ctr"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kumimoji="1" lang="zh-CN" altLang="en-US" sz="2400" b="0" i="0" u="none" strike="noStrike" kern="1200" cap="none" spc="0" normalizeH="0" baseline="0" noProof="1">
              <a:ln>
                <a:noFill/>
              </a:ln>
              <a:solidFill>
                <a:schemeClr val="dk1"/>
              </a:solidFill>
              <a:effectLst/>
              <a:uLnTx/>
              <a:uFillTx/>
              <a:latin typeface="+mn-lt"/>
              <a:ea typeface="+mn-ea"/>
              <a:cs typeface="+mn-cs"/>
            </a:endParaRPr>
          </a:p>
        </p:txBody>
      </p:sp>
      <p:sp>
        <p:nvSpPr>
          <p:cNvPr id="3" name="标题 2"/>
          <p:cNvSpPr>
            <a:spLocks noGrp="1"/>
          </p:cNvSpPr>
          <p:nvPr>
            <p:ph type="title"/>
          </p:nvPr>
        </p:nvSpPr>
        <p:spPr>
          <a:xfrm>
            <a:off x="288756" y="715808"/>
            <a:ext cx="10515600" cy="501147"/>
          </a:xfrm>
          <a:prstGeom prst="rect">
            <a:avLst/>
          </a:prstGeom>
        </p:spPr>
        <p:txBody>
          <a:bodyPr/>
          <a:lstStyle>
            <a:lvl1pPr>
              <a:defRPr sz="3200" b="1">
                <a:solidFill>
                  <a:srgbClr val="2F83CD"/>
                </a:solidFill>
                <a:latin typeface="Microsoft YaHei" panose="020B0503020204020204" charset="-122"/>
                <a:ea typeface="Microsoft YaHei" panose="020B0503020204020204" charset="-122"/>
                <a:cs typeface="Microsoft YaHei" panose="020B0503020204020204" charset="-122"/>
              </a:defRPr>
            </a:lvl1pPr>
          </a:lstStyle>
          <a:p>
            <a:r>
              <a:rPr lang="zh-CN" altLang="en-US" noProof="1"/>
              <a:t>单击此处编辑母版标题样式</a:t>
            </a:r>
            <a:endParaRPr lang="zh-CN" altLang="en-US" noProof="1"/>
          </a:p>
        </p:txBody>
      </p:sp>
      <p:sp>
        <p:nvSpPr>
          <p:cNvPr id="2" name="日期版面配置區 1"/>
          <p:cNvSpPr>
            <a:spLocks noGrp="1"/>
          </p:cNvSpPr>
          <p:nvPr>
            <p:ph type="dt" sz="half" idx="10"/>
          </p:nvPr>
        </p:nvSpPr>
        <p:spPr>
          <a:xfrm>
            <a:off x="838200" y="6356351"/>
            <a:ext cx="2743200" cy="366184"/>
          </a:xfrm>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0">
              <a:ln>
                <a:noFill/>
              </a:ln>
              <a:solidFill>
                <a:schemeClr val="tx1">
                  <a:tint val="75000"/>
                </a:schemeClr>
              </a:solidFill>
              <a:effectLst/>
              <a:uLnTx/>
              <a:uFillTx/>
              <a:latin typeface="Calibri" panose="020F0502020204030204" charset="0"/>
              <a:ea typeface="新細明體" panose="02020500000000000000" charset="-120"/>
              <a:cs typeface="+mn-cs"/>
            </a:endParaRPr>
          </a:p>
        </p:txBody>
      </p:sp>
      <p:sp>
        <p:nvSpPr>
          <p:cNvPr id="4" name="頁尾版面配置區 3"/>
          <p:cNvSpPr>
            <a:spLocks noGrp="1"/>
          </p:cNvSpPr>
          <p:nvPr>
            <p:ph type="ftr" sz="quarter" idx="11"/>
          </p:nvPr>
        </p:nvSpPr>
        <p:spPr>
          <a:xfrm>
            <a:off x="4038600" y="6356351"/>
            <a:ext cx="4114800" cy="366184"/>
          </a:xfrm>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0">
              <a:ln>
                <a:noFill/>
              </a:ln>
              <a:solidFill>
                <a:schemeClr val="tx1">
                  <a:tint val="75000"/>
                </a:schemeClr>
              </a:solidFill>
              <a:effectLst/>
              <a:uLnTx/>
              <a:uFillTx/>
              <a:latin typeface="Calibri" panose="020F0502020204030204" charset="0"/>
              <a:ea typeface="新細明體" panose="02020500000000000000" charset="-120"/>
              <a:cs typeface="+mn-cs"/>
            </a:endParaRPr>
          </a:p>
        </p:txBody>
      </p:sp>
      <p:sp>
        <p:nvSpPr>
          <p:cNvPr id="5" name="投影片編號版面配置區 4"/>
          <p:cNvSpPr>
            <a:spLocks noGrp="1"/>
          </p:cNvSpPr>
          <p:nvPr>
            <p:ph type="sldNum" sz="quarter" idx="12"/>
          </p:nvPr>
        </p:nvSpPr>
        <p:spPr>
          <a:xfrm>
            <a:off x="8610600" y="6356351"/>
            <a:ext cx="2743200" cy="366184"/>
          </a:xfrm>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2173C9C2-1550-494B-B184-2DE2ED8EEE36}" type="slidenum">
              <a:rPr kumimoji="0" lang="zh-CN" altLang="en-US" sz="900" b="0" i="0" u="none" strike="noStrike" kern="1200" cap="none" spc="0" normalizeH="0" baseline="0" noProof="0">
                <a:ln>
                  <a:noFill/>
                </a:ln>
                <a:solidFill>
                  <a:schemeClr val="tx1">
                    <a:tint val="75000"/>
                  </a:schemeClr>
                </a:solidFill>
                <a:effectLst/>
                <a:uLnTx/>
                <a:uFillTx/>
                <a:latin typeface="Calibri" panose="020F0502020204030204" charset="0"/>
                <a:ea typeface="新細明體" panose="02020500000000000000" charset="-120"/>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Calibri" panose="020F0502020204030204" charset="0"/>
              <a:ea typeface="新細明體" panose="02020500000000000000" charset="-120"/>
              <a:cs typeface="+mn-cs"/>
            </a:endParaRPr>
          </a:p>
        </p:txBody>
      </p:sp>
    </p:spTree>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章节标题及对象(有logo)">
    <p:bg>
      <p:bgPr>
        <a:solidFill>
          <a:schemeClr val="bg1"/>
        </a:solidFill>
        <a:effectLst/>
      </p:bgPr>
    </p:bg>
    <p:spTree>
      <p:nvGrpSpPr>
        <p:cNvPr id="1" name=""/>
        <p:cNvGrpSpPr/>
        <p:nvPr/>
      </p:nvGrpSpPr>
      <p:grpSpPr>
        <a:xfrm>
          <a:off x="0" y="0"/>
          <a:ext cx="0" cy="0"/>
          <a:chOff x="0" y="0"/>
          <a:chExt cx="0" cy="0"/>
        </a:xfrm>
      </p:grpSpPr>
      <p:pic>
        <p:nvPicPr>
          <p:cNvPr id="6147" name="圖片 4" descr="16_9B_top1"/>
          <p:cNvPicPr>
            <a:picLocks noChangeAspect="1"/>
          </p:cNvPicPr>
          <p:nvPr/>
        </p:nvPicPr>
        <p:blipFill>
          <a:blip r:embed="rId2" cstate="print"/>
          <a:stretch>
            <a:fillRect/>
          </a:stretch>
        </p:blipFill>
        <p:spPr>
          <a:xfrm>
            <a:off x="0" y="0"/>
            <a:ext cx="12192000" cy="535517"/>
          </a:xfrm>
          <a:prstGeom prst="rect">
            <a:avLst/>
          </a:prstGeom>
          <a:noFill/>
          <a:ln w="9525">
            <a:noFill/>
          </a:ln>
        </p:spPr>
      </p:pic>
      <p:sp>
        <p:nvSpPr>
          <p:cNvPr id="4" name="菱形 3"/>
          <p:cNvSpPr/>
          <p:nvPr/>
        </p:nvSpPr>
        <p:spPr>
          <a:xfrm>
            <a:off x="607484" y="842433"/>
            <a:ext cx="321733" cy="321733"/>
          </a:xfrm>
          <a:prstGeom prst="diamond">
            <a:avLst/>
          </a:prstGeom>
          <a:solidFill>
            <a:srgbClr val="0F5A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ea typeface="新細明體" panose="02020500000000000000" charset="-120"/>
              </a:defRPr>
            </a:lvl1pPr>
            <a:lvl2pPr>
              <a:defRPr>
                <a:solidFill>
                  <a:schemeClr val="tx1"/>
                </a:solidFill>
                <a:latin typeface="Calibri" panose="020F0502020204030204" charset="0"/>
                <a:ea typeface="新細明體" panose="02020500000000000000" charset="-120"/>
              </a:defRPr>
            </a:lvl2pPr>
            <a:lvl3pPr>
              <a:defRPr>
                <a:solidFill>
                  <a:schemeClr val="tx1"/>
                </a:solidFill>
                <a:latin typeface="Calibri" panose="020F0502020204030204" charset="0"/>
                <a:ea typeface="新細明體" panose="02020500000000000000" charset="-120"/>
              </a:defRPr>
            </a:lvl3pPr>
            <a:lvl4pPr>
              <a:defRPr>
                <a:solidFill>
                  <a:schemeClr val="tx1"/>
                </a:solidFill>
                <a:latin typeface="Calibri" panose="020F0502020204030204" charset="0"/>
                <a:ea typeface="新細明體" panose="02020500000000000000" charset="-120"/>
              </a:defRPr>
            </a:lvl4pPr>
            <a:lvl5pPr>
              <a:defRPr>
                <a:solidFill>
                  <a:schemeClr val="tx1"/>
                </a:solidFill>
                <a:latin typeface="Calibri" panose="020F0502020204030204" charset="0"/>
                <a:ea typeface="新細明體" panose="02020500000000000000" charset="-120"/>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新細明體" panose="02020500000000000000" charset="-120"/>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新細明體" panose="02020500000000000000" charset="-120"/>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新細明體" panose="02020500000000000000" charset="-120"/>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新細明體" panose="02020500000000000000" charset="-12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400" b="0" i="0" u="none" strike="noStrike" kern="1200" cap="none" spc="0" normalizeH="0" baseline="0" noProof="0">
              <a:ln>
                <a:noFill/>
              </a:ln>
              <a:solidFill>
                <a:srgbClr val="FFFFFF"/>
              </a:solidFill>
              <a:effectLst/>
              <a:uLnTx/>
              <a:uFillTx/>
              <a:latin typeface="Arial" panose="020B0604020202020204" pitchFamily="34" charset="0"/>
              <a:ea typeface="Microsoft YaHei" panose="020B0503020204020204" charset="-122"/>
              <a:cs typeface="+mn-cs"/>
            </a:endParaRPr>
          </a:p>
        </p:txBody>
      </p:sp>
      <p:sp>
        <p:nvSpPr>
          <p:cNvPr id="5" name="菱形 4"/>
          <p:cNvSpPr/>
          <p:nvPr/>
        </p:nvSpPr>
        <p:spPr>
          <a:xfrm>
            <a:off x="759884" y="842433"/>
            <a:ext cx="321733" cy="321733"/>
          </a:xfrm>
          <a:prstGeom prst="diamond">
            <a:avLst/>
          </a:prstGeom>
          <a:solidFill>
            <a:srgbClr val="4C97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ea typeface="新細明體" panose="02020500000000000000" charset="-120"/>
              </a:defRPr>
            </a:lvl1pPr>
            <a:lvl2pPr>
              <a:defRPr>
                <a:solidFill>
                  <a:schemeClr val="tx1"/>
                </a:solidFill>
                <a:latin typeface="Calibri" panose="020F0502020204030204" charset="0"/>
                <a:ea typeface="新細明體" panose="02020500000000000000" charset="-120"/>
              </a:defRPr>
            </a:lvl2pPr>
            <a:lvl3pPr>
              <a:defRPr>
                <a:solidFill>
                  <a:schemeClr val="tx1"/>
                </a:solidFill>
                <a:latin typeface="Calibri" panose="020F0502020204030204" charset="0"/>
                <a:ea typeface="新細明體" panose="02020500000000000000" charset="-120"/>
              </a:defRPr>
            </a:lvl3pPr>
            <a:lvl4pPr>
              <a:defRPr>
                <a:solidFill>
                  <a:schemeClr val="tx1"/>
                </a:solidFill>
                <a:latin typeface="Calibri" panose="020F0502020204030204" charset="0"/>
                <a:ea typeface="新細明體" panose="02020500000000000000" charset="-120"/>
              </a:defRPr>
            </a:lvl4pPr>
            <a:lvl5pPr>
              <a:defRPr>
                <a:solidFill>
                  <a:schemeClr val="tx1"/>
                </a:solidFill>
                <a:latin typeface="Calibri" panose="020F0502020204030204" charset="0"/>
                <a:ea typeface="新細明體" panose="02020500000000000000" charset="-120"/>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新細明體" panose="02020500000000000000" charset="-120"/>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新細明體" panose="02020500000000000000" charset="-120"/>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新細明體" panose="02020500000000000000" charset="-120"/>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新細明體" panose="02020500000000000000" charset="-12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400" b="0" i="0" u="none" strike="noStrike" kern="1200" cap="none" spc="0" normalizeH="0" baseline="0" noProof="0">
              <a:ln>
                <a:noFill/>
              </a:ln>
              <a:solidFill>
                <a:srgbClr val="FFFFFF"/>
              </a:solidFill>
              <a:effectLst/>
              <a:uLnTx/>
              <a:uFillTx/>
              <a:latin typeface="Arial" panose="020B0604020202020204" pitchFamily="34" charset="0"/>
              <a:ea typeface="Microsoft YaHei" panose="020B0503020204020204" charset="-122"/>
              <a:cs typeface="+mn-cs"/>
            </a:endParaRPr>
          </a:p>
        </p:txBody>
      </p:sp>
      <p:sp>
        <p:nvSpPr>
          <p:cNvPr id="8" name="标题 1"/>
          <p:cNvSpPr>
            <a:spLocks noGrp="1"/>
          </p:cNvSpPr>
          <p:nvPr>
            <p:ph type="title"/>
          </p:nvPr>
        </p:nvSpPr>
        <p:spPr>
          <a:xfrm>
            <a:off x="1233055" y="671404"/>
            <a:ext cx="10515600" cy="679952"/>
          </a:xfrm>
          <a:prstGeom prst="rect">
            <a:avLst/>
          </a:prstGeom>
        </p:spPr>
        <p:txBody>
          <a:bodyPr anchor="ctr"/>
          <a:lstStyle>
            <a:lvl1pPr>
              <a:defRPr sz="2665" b="1">
                <a:latin typeface="Microsoft YaHei" panose="020B0503020204020204" charset="-122"/>
                <a:ea typeface="Microsoft YaHei" panose="020B0503020204020204" charset="-122"/>
              </a:defRPr>
            </a:lvl1pPr>
          </a:lstStyle>
          <a:p>
            <a:r>
              <a:rPr lang="zh-CN" altLang="en-US" noProof="1"/>
              <a:t>单击此处编辑母版标题样式</a:t>
            </a:r>
            <a:endParaRPr lang="zh-CN" altLang="en-US" noProof="1"/>
          </a:p>
        </p:txBody>
      </p:sp>
    </p:spTree>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giwin_宽版_cover">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stretch>
            <a:fillRect/>
          </a:stretch>
        </p:blipFill>
        <p:spPr>
          <a:xfrm>
            <a:off x="0" y="0"/>
            <a:ext cx="12192000" cy="685800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giwin_宽版_001">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stretch>
            <a:fillRect/>
          </a:stretch>
        </p:blipFill>
        <p:spPr>
          <a:xfrm>
            <a:off x="0" y="0"/>
            <a:ext cx="12192000" cy="573024"/>
          </a:xfrm>
          <a:prstGeom prst="rect">
            <a:avLst/>
          </a:prstGeom>
        </p:spPr>
      </p:pic>
      <p:sp>
        <p:nvSpPr>
          <p:cNvPr id="4" name="标题 2"/>
          <p:cNvSpPr>
            <a:spLocks noGrp="1"/>
          </p:cNvSpPr>
          <p:nvPr>
            <p:ph type="title"/>
          </p:nvPr>
        </p:nvSpPr>
        <p:spPr>
          <a:xfrm>
            <a:off x="1057579" y="756830"/>
            <a:ext cx="10515600" cy="471587"/>
          </a:xfrm>
          <a:prstGeom prst="rect">
            <a:avLst/>
          </a:prstGeom>
        </p:spPr>
        <p:txBody>
          <a:bodyPr/>
          <a:lstStyle>
            <a:lvl1pPr algn="l">
              <a:defRPr sz="2800" b="1" baseline="0">
                <a:solidFill>
                  <a:srgbClr val="4797F4"/>
                </a:solidFill>
                <a:latin typeface="Microsoft YaHei" panose="020B0503020204020204" charset="-122"/>
                <a:ea typeface="Microsoft YaHei" panose="020B0503020204020204" charset="-122"/>
              </a:defRPr>
            </a:lvl1pPr>
          </a:lstStyle>
          <a:p>
            <a:r>
              <a:rPr lang="zh-CN" altLang="en-US" dirty="0"/>
              <a:t>单击此处编辑母版标题样式</a:t>
            </a:r>
            <a:endParaRPr lang="zh-CN" altLang="en-US" dirty="0"/>
          </a:p>
        </p:txBody>
      </p:sp>
      <p:pic>
        <p:nvPicPr>
          <p:cNvPr id="5" name="图片 3"/>
          <p:cNvPicPr>
            <a:picLocks noChangeAspect="1"/>
          </p:cNvPicPr>
          <p:nvPr/>
        </p:nvPicPr>
        <p:blipFill>
          <a:blip r:embed="rId3" cstate="print"/>
          <a:srcRect/>
          <a:stretch>
            <a:fillRect/>
          </a:stretch>
        </p:blipFill>
        <p:spPr bwMode="auto">
          <a:xfrm>
            <a:off x="425450" y="837049"/>
            <a:ext cx="463550" cy="31115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giwin_宽版_002">
    <p:spTree>
      <p:nvGrpSpPr>
        <p:cNvPr id="1" name=""/>
        <p:cNvGrpSpPr/>
        <p:nvPr/>
      </p:nvGrpSpPr>
      <p:grpSpPr>
        <a:xfrm>
          <a:off x="0" y="0"/>
          <a:ext cx="0" cy="0"/>
          <a:chOff x="0" y="0"/>
          <a:chExt cx="0" cy="0"/>
        </a:xfrm>
      </p:grpSpPr>
      <p:sp>
        <p:nvSpPr>
          <p:cNvPr id="3" name="标题 2"/>
          <p:cNvSpPr>
            <a:spLocks noGrp="1"/>
          </p:cNvSpPr>
          <p:nvPr>
            <p:ph type="title"/>
          </p:nvPr>
        </p:nvSpPr>
        <p:spPr>
          <a:xfrm>
            <a:off x="779394" y="701763"/>
            <a:ext cx="10515600" cy="471587"/>
          </a:xfrm>
          <a:prstGeom prst="rect">
            <a:avLst/>
          </a:prstGeom>
        </p:spPr>
        <p:txBody>
          <a:bodyPr/>
          <a:lstStyle>
            <a:lvl1pPr algn="l">
              <a:defRPr sz="2400" b="1" baseline="0">
                <a:solidFill>
                  <a:srgbClr val="4797F4"/>
                </a:solidFill>
                <a:latin typeface="Microsoft YaHei" panose="020B0503020204020204" charset="-122"/>
                <a:ea typeface="Microsoft YaHei" panose="020B0503020204020204" charset="-122"/>
              </a:defRPr>
            </a:lvl1pPr>
          </a:lstStyle>
          <a:p>
            <a:r>
              <a:rPr lang="zh-CN" altLang="en-US" dirty="0"/>
              <a:t>单击此处编辑母版标题样式</a:t>
            </a:r>
            <a:endParaRPr lang="zh-CN" altLang="en-US" dirty="0"/>
          </a:p>
        </p:txBody>
      </p:sp>
      <p:sp>
        <p:nvSpPr>
          <p:cNvPr id="4" name="右箭头 3"/>
          <p:cNvSpPr/>
          <p:nvPr/>
        </p:nvSpPr>
        <p:spPr>
          <a:xfrm>
            <a:off x="395536" y="824841"/>
            <a:ext cx="252000" cy="235794"/>
          </a:xfrm>
          <a:prstGeom prst="rightArrow">
            <a:avLst/>
          </a:prstGeom>
          <a:solidFill>
            <a:schemeClr val="bg1">
              <a:lumMod val="85000"/>
            </a:schemeClr>
          </a:solidFill>
          <a:ln>
            <a:no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defTabSz="457200"/>
            <a:endParaRPr kumimoji="1" lang="zh-CN" altLang="en-US">
              <a:solidFill>
                <a:prstClr val="white">
                  <a:lumMod val="75000"/>
                </a:prstClr>
              </a:solidFill>
            </a:endParaRPr>
          </a:p>
        </p:txBody>
      </p:sp>
      <p:pic>
        <p:nvPicPr>
          <p:cNvPr id="5" name="图片 4"/>
          <p:cNvPicPr>
            <a:picLocks noChangeAspect="1"/>
          </p:cNvPicPr>
          <p:nvPr/>
        </p:nvPicPr>
        <p:blipFill>
          <a:blip r:embed="rId2" cstate="print"/>
          <a:stretch>
            <a:fillRect/>
          </a:stretch>
        </p:blipFill>
        <p:spPr>
          <a:xfrm>
            <a:off x="0" y="0"/>
            <a:ext cx="12192000" cy="573024"/>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giwin_宽版_003">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stretch>
            <a:fillRect/>
          </a:stretch>
        </p:blipFill>
        <p:spPr>
          <a:xfrm>
            <a:off x="0" y="0"/>
            <a:ext cx="12192000" cy="573024"/>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giwin_宽版_thanks">
    <p:spTree>
      <p:nvGrpSpPr>
        <p:cNvPr id="1" name=""/>
        <p:cNvGrpSpPr/>
        <p:nvPr/>
      </p:nvGrpSpPr>
      <p:grpSpPr>
        <a:xfrm>
          <a:off x="0" y="0"/>
          <a:ext cx="0" cy="0"/>
          <a:chOff x="0" y="0"/>
          <a:chExt cx="0" cy="0"/>
        </a:xfrm>
      </p:grpSpPr>
      <p:pic>
        <p:nvPicPr>
          <p:cNvPr id="3" name="Picture 2" descr="E:\素材\小图标\谢谢2.png"/>
          <p:cNvPicPr>
            <a:picLocks noChangeAspect="1" noChangeArrowheads="1"/>
          </p:cNvPicPr>
          <p:nvPr/>
        </p:nvPicPr>
        <p:blipFill>
          <a:blip r:embed="rId2" cstate="email"/>
          <a:srcRect/>
          <a:stretch>
            <a:fillRect/>
          </a:stretch>
        </p:blipFill>
        <p:spPr bwMode="auto">
          <a:xfrm>
            <a:off x="2431569" y="1570892"/>
            <a:ext cx="6508673" cy="5287108"/>
          </a:xfrm>
          <a:prstGeom prst="rect">
            <a:avLst/>
          </a:prstGeom>
          <a:noFill/>
          <a:ln>
            <a:noFill/>
          </a:ln>
        </p:spPr>
      </p:pic>
      <p:pic>
        <p:nvPicPr>
          <p:cNvPr id="4" name="图片 3"/>
          <p:cNvPicPr>
            <a:picLocks noChangeAspect="1"/>
          </p:cNvPicPr>
          <p:nvPr/>
        </p:nvPicPr>
        <p:blipFill>
          <a:blip r:embed="rId3" cstate="print"/>
          <a:stretch>
            <a:fillRect/>
          </a:stretch>
        </p:blipFill>
        <p:spPr>
          <a:xfrm>
            <a:off x="0" y="0"/>
            <a:ext cx="12192000" cy="573024"/>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標題投影片">
    <p:spTree>
      <p:nvGrpSpPr>
        <p:cNvPr id="1" name=""/>
        <p:cNvGrpSpPr/>
        <p:nvPr/>
      </p:nvGrpSpPr>
      <p:grpSpPr>
        <a:xfrm>
          <a:off x="0" y="0"/>
          <a:ext cx="0" cy="0"/>
          <a:chOff x="0" y="0"/>
          <a:chExt cx="0" cy="0"/>
        </a:xfrm>
      </p:grpSpPr>
      <p:pic>
        <p:nvPicPr>
          <p:cNvPr id="3" name="圖片 2" descr="簡報內頁1_鼎新R.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12192000" cy="157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標題 1"/>
          <p:cNvSpPr>
            <a:spLocks noGrp="1"/>
          </p:cNvSpPr>
          <p:nvPr>
            <p:ph type="title"/>
          </p:nvPr>
        </p:nvSpPr>
        <p:spPr>
          <a:xfrm>
            <a:off x="1775520" y="548680"/>
            <a:ext cx="10416480" cy="868958"/>
          </a:xfrm>
          <a:prstGeom prst="rect">
            <a:avLst/>
          </a:prstGeom>
        </p:spPr>
        <p:txBody>
          <a:bodyPr/>
          <a:lstStyle>
            <a:lvl1pPr>
              <a:defRPr b="1">
                <a:solidFill>
                  <a:schemeClr val="bg1"/>
                </a:solidFill>
                <a:effectLst>
                  <a:outerShdw blurRad="38100" dist="38100" dir="2700000" algn="tl">
                    <a:srgbClr val="000000">
                      <a:alpha val="43137"/>
                    </a:srgbClr>
                  </a:outerShdw>
                </a:effectLst>
              </a:defRPr>
            </a:lvl1pPr>
          </a:lstStyle>
          <a:p>
            <a:r>
              <a:rPr lang="zh-TW" altLang="en-US" dirty="0" smtClean="0"/>
              <a:t>按一下以編輯母片標題樣式</a:t>
            </a:r>
            <a:endParaRPr lang="zh-TW" alt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8_標題投影片">
    <p:spTree>
      <p:nvGrpSpPr>
        <p:cNvPr id="1" name=""/>
        <p:cNvGrpSpPr/>
        <p:nvPr/>
      </p:nvGrpSpPr>
      <p:grpSpPr>
        <a:xfrm>
          <a:off x="0" y="0"/>
          <a:ext cx="0" cy="0"/>
          <a:chOff x="0" y="0"/>
          <a:chExt cx="0" cy="0"/>
        </a:xfrm>
      </p:grpSpPr>
      <p:pic>
        <p:nvPicPr>
          <p:cNvPr id="2" name="圖片 2" descr="簡報內頁2_鼎新R.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標題投影片">
    <p:spTree>
      <p:nvGrpSpPr>
        <p:cNvPr id="1" name=""/>
        <p:cNvGrpSpPr/>
        <p:nvPr/>
      </p:nvGrpSpPr>
      <p:grpSpPr>
        <a:xfrm>
          <a:off x="0" y="0"/>
          <a:ext cx="0" cy="0"/>
          <a:chOff x="0" y="0"/>
          <a:chExt cx="0" cy="0"/>
        </a:xfrm>
      </p:grpSpPr>
      <p:pic>
        <p:nvPicPr>
          <p:cNvPr id="2" name="圖片 2" descr="20110301簡報內頁1_集團繁B.jpg"/>
          <p:cNvPicPr>
            <a:picLocks noChangeAspect="1"/>
          </p:cNvPicPr>
          <p:nvPr/>
        </p:nvPicPr>
        <p:blipFill>
          <a:blip r:embed="rId2" cstate="print"/>
          <a:srcRect/>
          <a:stretch>
            <a:fillRect/>
          </a:stretch>
        </p:blipFill>
        <p:spPr bwMode="auto">
          <a:xfrm>
            <a:off x="0" y="1"/>
            <a:ext cx="12192000" cy="1463675"/>
          </a:xfrm>
          <a:prstGeom prst="rect">
            <a:avLst/>
          </a:prstGeom>
          <a:noFill/>
          <a:ln w="9525">
            <a:noFill/>
            <a:miter lim="800000"/>
            <a:headEnd/>
            <a:tailEnd/>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5_標題投影片">
    <p:spTree>
      <p:nvGrpSpPr>
        <p:cNvPr id="1" name=""/>
        <p:cNvGrpSpPr/>
        <p:nvPr/>
      </p:nvGrpSpPr>
      <p:grpSpPr>
        <a:xfrm>
          <a:off x="0" y="0"/>
          <a:ext cx="0" cy="0"/>
          <a:chOff x="0" y="0"/>
          <a:chExt cx="0" cy="0"/>
        </a:xfrm>
      </p:grpSpPr>
      <p:pic>
        <p:nvPicPr>
          <p:cNvPr id="2" name="圖片 2" descr="簡報內頁1_鼎新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121920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1_首頁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2079413" y="1529080"/>
            <a:ext cx="10036387" cy="2387600"/>
          </a:xfrm>
        </p:spPr>
        <p:txBody>
          <a:bodyPr lIns="121917" tIns="60958" rIns="121917" bIns="60958" anchor="b"/>
          <a:lstStyle>
            <a:lvl1pPr algn="l">
              <a:defRPr sz="6400" b="1">
                <a:solidFill>
                  <a:schemeClr val="bg1"/>
                </a:solidFill>
                <a:effectLst>
                  <a:outerShdw blurRad="38100" dist="38100" dir="2700000" algn="tl">
                    <a:srgbClr val="000000">
                      <a:alpha val="43137"/>
                    </a:srgbClr>
                  </a:outerShdw>
                </a:effectLst>
                <a:latin typeface="微軟正黑體" panose="020B0604030504040204" charset="-120"/>
                <a:ea typeface="微軟正黑體" panose="020B0604030504040204" charset="-120"/>
              </a:defRPr>
            </a:lvl1pPr>
          </a:lstStyle>
          <a:p>
            <a:r>
              <a:rPr lang="zh-TW" altLang="en-US" noProof="1" smtClean="0"/>
              <a:t>按一下以編輯母片標題樣式</a:t>
            </a:r>
            <a:endParaRPr lang="zh-TW" altLang="en-US" noProof="1"/>
          </a:p>
        </p:txBody>
      </p:sp>
      <p:sp>
        <p:nvSpPr>
          <p:cNvPr id="3" name="副標題 2"/>
          <p:cNvSpPr>
            <a:spLocks noGrp="1"/>
          </p:cNvSpPr>
          <p:nvPr>
            <p:ph type="subTitle" idx="1"/>
          </p:nvPr>
        </p:nvSpPr>
        <p:spPr>
          <a:xfrm>
            <a:off x="3113194" y="4796367"/>
            <a:ext cx="9028853" cy="1656080"/>
          </a:xfrm>
        </p:spPr>
        <p:txBody>
          <a:bodyPr lIns="121917" tIns="60958" rIns="121917" bIns="60958"/>
          <a:lstStyle>
            <a:lvl1pPr marL="0" indent="0" algn="l">
              <a:buNone/>
              <a:defRPr sz="3200" b="1">
                <a:latin typeface="微軟正黑體" panose="020B0604030504040204" charset="-120"/>
                <a:ea typeface="微軟正黑體" panose="020B0604030504040204" charset="-12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noProof="1" smtClean="0"/>
              <a:t>按一下以編輯母片副標題樣式</a:t>
            </a:r>
            <a:endParaRPr lang="zh-TW" altLang="en-US" noProof="1"/>
          </a:p>
        </p:txBody>
      </p:sp>
      <p:sp>
        <p:nvSpPr>
          <p:cNvPr id="7" name="日期版面配置區 3"/>
          <p:cNvSpPr>
            <a:spLocks noGrp="1"/>
          </p:cNvSpPr>
          <p:nvPr>
            <p:ph type="dt" sz="half" idx="10"/>
          </p:nvPr>
        </p:nvSpPr>
        <p:spPr>
          <a:xfrm>
            <a:off x="152400" y="6356351"/>
            <a:ext cx="1888067" cy="366183"/>
          </a:xfrm>
        </p:spPr>
        <p:txBody>
          <a:bodyPr lIns="121917" tIns="60958" rIns="121917" bIns="60958"/>
          <a:lstStyle>
            <a:lvl1pPr fontAlgn="auto">
              <a:defRPr noProof="1">
                <a:latin typeface="+mn-lt"/>
                <a:ea typeface="+mn-ea"/>
              </a:defRPr>
            </a:lvl1pPr>
          </a:lstStyle>
          <a:p>
            <a:fld id="{FAE88FF1-2C18-4A0E-91AD-C74148E4C1C5}" type="datetimeFigureOut">
              <a:rPr lang="zh-TW" altLang="en-US" smtClean="0"/>
            </a:fld>
            <a:endParaRPr lang="zh-TW" altLang="en-US"/>
          </a:p>
        </p:txBody>
      </p:sp>
    </p:spTree>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giwin_宽版_cover">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stretch>
            <a:fillRect/>
          </a:stretch>
        </p:blipFill>
        <p:spPr>
          <a:xfrm>
            <a:off x="0" y="0"/>
            <a:ext cx="12192000" cy="6858000"/>
          </a:xfrm>
          <a:prstGeom prst="rect">
            <a:avLst/>
          </a:prstGeom>
        </p:spPr>
      </p:pic>
      <p:sp>
        <p:nvSpPr>
          <p:cNvPr id="3" name="标题 2"/>
          <p:cNvSpPr>
            <a:spLocks noGrp="1"/>
          </p:cNvSpPr>
          <p:nvPr>
            <p:ph type="title"/>
          </p:nvPr>
        </p:nvSpPr>
        <p:spPr>
          <a:xfrm>
            <a:off x="3390900" y="2092325"/>
            <a:ext cx="8229600" cy="1654175"/>
          </a:xfrm>
          <a:prstGeom prst="rect">
            <a:avLst/>
          </a:prstGeom>
        </p:spPr>
        <p:txBody>
          <a:bodyPr anchor="ctr"/>
          <a:lstStyle>
            <a:lvl1pPr>
              <a:defRPr sz="4800" b="1" spc="300">
                <a:solidFill>
                  <a:schemeClr val="bg1"/>
                </a:solidFill>
              </a:defRPr>
            </a:lvl1pPr>
          </a:lstStyle>
          <a:p>
            <a:r>
              <a:rPr kumimoji="1" lang="zh-CN" altLang="en-US" smtClean="0"/>
              <a:t>单击此处编辑母版标题样式</a:t>
            </a:r>
            <a:endParaRPr kumimoji="1" lang="zh-CN" altLang="en-US" dirty="0"/>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giwin_宽版_001">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stretch>
            <a:fillRect/>
          </a:stretch>
        </p:blipFill>
        <p:spPr>
          <a:xfrm>
            <a:off x="0" y="0"/>
            <a:ext cx="12192000" cy="573024"/>
          </a:xfrm>
          <a:prstGeom prst="rect">
            <a:avLst/>
          </a:prstGeom>
        </p:spPr>
      </p:pic>
      <p:sp>
        <p:nvSpPr>
          <p:cNvPr id="4" name="标题 2"/>
          <p:cNvSpPr>
            <a:spLocks noGrp="1"/>
          </p:cNvSpPr>
          <p:nvPr>
            <p:ph type="title"/>
          </p:nvPr>
        </p:nvSpPr>
        <p:spPr>
          <a:xfrm>
            <a:off x="1057579" y="756830"/>
            <a:ext cx="10515600" cy="471587"/>
          </a:xfrm>
          <a:prstGeom prst="rect">
            <a:avLst/>
          </a:prstGeom>
        </p:spPr>
        <p:txBody>
          <a:bodyPr/>
          <a:lstStyle>
            <a:lvl1pPr algn="l">
              <a:defRPr sz="2800" b="1" baseline="0">
                <a:solidFill>
                  <a:srgbClr val="4797F4"/>
                </a:solidFill>
                <a:latin typeface="Microsoft YaHei" panose="020B0503020204020204" charset="-122"/>
                <a:ea typeface="Microsoft YaHei" panose="020B0503020204020204" charset="-122"/>
              </a:defRPr>
            </a:lvl1pPr>
          </a:lstStyle>
          <a:p>
            <a:r>
              <a:rPr lang="zh-CN" altLang="en-US" smtClean="0"/>
              <a:t>单击此处编辑母版标题样式</a:t>
            </a:r>
            <a:endParaRPr lang="zh-CN" altLang="en-US" dirty="0"/>
          </a:p>
        </p:txBody>
      </p:sp>
      <p:pic>
        <p:nvPicPr>
          <p:cNvPr id="5" name="图片 3"/>
          <p:cNvPicPr>
            <a:picLocks noChangeAspect="1"/>
          </p:cNvPicPr>
          <p:nvPr/>
        </p:nvPicPr>
        <p:blipFill>
          <a:blip r:embed="rId3" cstate="print"/>
          <a:srcRect/>
          <a:stretch>
            <a:fillRect/>
          </a:stretch>
        </p:blipFill>
        <p:spPr bwMode="auto">
          <a:xfrm>
            <a:off x="425450" y="837049"/>
            <a:ext cx="463550" cy="311150"/>
          </a:xfrm>
          <a:prstGeom prst="rect">
            <a:avLst/>
          </a:prstGeom>
          <a:noFill/>
          <a:ln>
            <a:noFill/>
          </a:ln>
        </p:spPr>
      </p:pic>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giwin_宽版_002">
    <p:spTree>
      <p:nvGrpSpPr>
        <p:cNvPr id="1" name=""/>
        <p:cNvGrpSpPr/>
        <p:nvPr/>
      </p:nvGrpSpPr>
      <p:grpSpPr>
        <a:xfrm>
          <a:off x="0" y="0"/>
          <a:ext cx="0" cy="0"/>
          <a:chOff x="0" y="0"/>
          <a:chExt cx="0" cy="0"/>
        </a:xfrm>
      </p:grpSpPr>
      <p:sp>
        <p:nvSpPr>
          <p:cNvPr id="3" name="标题 2"/>
          <p:cNvSpPr>
            <a:spLocks noGrp="1"/>
          </p:cNvSpPr>
          <p:nvPr>
            <p:ph type="title"/>
          </p:nvPr>
        </p:nvSpPr>
        <p:spPr>
          <a:xfrm>
            <a:off x="779394" y="701763"/>
            <a:ext cx="10515600" cy="471587"/>
          </a:xfrm>
          <a:prstGeom prst="rect">
            <a:avLst/>
          </a:prstGeom>
        </p:spPr>
        <p:txBody>
          <a:bodyPr/>
          <a:lstStyle>
            <a:lvl1pPr algn="l">
              <a:defRPr sz="2400" b="1" baseline="0">
                <a:solidFill>
                  <a:srgbClr val="4797F4"/>
                </a:solidFill>
                <a:latin typeface="Microsoft YaHei" panose="020B0503020204020204" charset="-122"/>
                <a:ea typeface="Microsoft YaHei" panose="020B0503020204020204" charset="-122"/>
              </a:defRPr>
            </a:lvl1pPr>
          </a:lstStyle>
          <a:p>
            <a:r>
              <a:rPr lang="zh-CN" altLang="en-US" smtClean="0"/>
              <a:t>单击此处编辑母版标题样式</a:t>
            </a:r>
            <a:endParaRPr lang="zh-CN" altLang="en-US" dirty="0"/>
          </a:p>
        </p:txBody>
      </p:sp>
      <p:sp>
        <p:nvSpPr>
          <p:cNvPr id="4" name="右箭头 3"/>
          <p:cNvSpPr/>
          <p:nvPr/>
        </p:nvSpPr>
        <p:spPr>
          <a:xfrm>
            <a:off x="395536" y="824841"/>
            <a:ext cx="252000" cy="235794"/>
          </a:xfrm>
          <a:prstGeom prst="rightArrow">
            <a:avLst/>
          </a:prstGeom>
          <a:solidFill>
            <a:schemeClr val="bg1">
              <a:lumMod val="85000"/>
            </a:schemeClr>
          </a:solidFill>
          <a:ln>
            <a:no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defTabSz="457200"/>
            <a:endParaRPr kumimoji="1" lang="zh-CN" altLang="en-US">
              <a:solidFill>
                <a:prstClr val="white">
                  <a:lumMod val="75000"/>
                </a:prstClr>
              </a:solidFill>
            </a:endParaRPr>
          </a:p>
        </p:txBody>
      </p:sp>
      <p:pic>
        <p:nvPicPr>
          <p:cNvPr id="5" name="图片 4"/>
          <p:cNvPicPr>
            <a:picLocks noChangeAspect="1"/>
          </p:cNvPicPr>
          <p:nvPr/>
        </p:nvPicPr>
        <p:blipFill>
          <a:blip r:embed="rId2" cstate="print"/>
          <a:stretch>
            <a:fillRect/>
          </a:stretch>
        </p:blipFill>
        <p:spPr>
          <a:xfrm>
            <a:off x="0" y="0"/>
            <a:ext cx="12192000" cy="573024"/>
          </a:xfrm>
          <a:prstGeom prst="rect">
            <a:avLst/>
          </a:prstGeom>
        </p:spPr>
      </p:pic>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igiwin_宽版_003">
    <p:spTree>
      <p:nvGrpSpPr>
        <p:cNvPr id="1" name=""/>
        <p:cNvGrpSpPr/>
        <p:nvPr/>
      </p:nvGrpSpPr>
      <p:grpSpPr>
        <a:xfrm>
          <a:off x="0" y="0"/>
          <a:ext cx="0" cy="0"/>
          <a:chOff x="0" y="0"/>
          <a:chExt cx="0" cy="0"/>
        </a:xfrm>
      </p:grpSpPr>
      <p:pic>
        <p:nvPicPr>
          <p:cNvPr id="4" name="Picture 2" descr="http://pic25.nipic.com/20121119/10714255_164939126000_2.jpg"/>
          <p:cNvPicPr>
            <a:picLocks noChangeAspect="1" noChangeArrowheads="1"/>
          </p:cNvPicPr>
          <p:nvPr/>
        </p:nvPicPr>
        <p:blipFill rotWithShape="1">
          <a:blip r:embed="rId2" cstate="email">
            <a:duotone>
              <a:schemeClr val="accent1">
                <a:shade val="45000"/>
                <a:satMod val="135000"/>
              </a:schemeClr>
              <a:prstClr val="white"/>
            </a:duotone>
          </a:blip>
          <a:srcRect/>
          <a:stretch>
            <a:fillRect/>
          </a:stretch>
        </p:blipFill>
        <p:spPr bwMode="auto">
          <a:xfrm>
            <a:off x="0" y="471054"/>
            <a:ext cx="12192000" cy="6386946"/>
          </a:xfrm>
          <a:prstGeom prst="rect">
            <a:avLst/>
          </a:prstGeom>
          <a:noFill/>
          <a:extLst>
            <a:ext uri="{909E8E84-426E-40DD-AFC4-6F175D3DCCD1}">
              <a14:hiddenFill xmlns:a14="http://schemas.microsoft.com/office/drawing/2010/main">
                <a:solidFill>
                  <a:srgbClr val="FFFFFF"/>
                </a:solidFill>
              </a14:hiddenFill>
            </a:ext>
          </a:extLst>
        </p:spPr>
      </p:pic>
      <p:pic>
        <p:nvPicPr>
          <p:cNvPr id="3" name="图片 2"/>
          <p:cNvPicPr>
            <a:picLocks noChangeAspect="1"/>
          </p:cNvPicPr>
          <p:nvPr/>
        </p:nvPicPr>
        <p:blipFill>
          <a:blip r:embed="rId3" cstate="print"/>
          <a:stretch>
            <a:fillRect/>
          </a:stretch>
        </p:blipFill>
        <p:spPr>
          <a:xfrm>
            <a:off x="0" y="0"/>
            <a:ext cx="12192000" cy="573024"/>
          </a:xfrm>
          <a:prstGeom prst="rect">
            <a:avLst/>
          </a:prstGeom>
        </p:spPr>
      </p:pic>
      <p:sp>
        <p:nvSpPr>
          <p:cNvPr id="5" name="标题 2"/>
          <p:cNvSpPr>
            <a:spLocks noGrp="1"/>
          </p:cNvSpPr>
          <p:nvPr>
            <p:ph type="title"/>
          </p:nvPr>
        </p:nvSpPr>
        <p:spPr>
          <a:xfrm>
            <a:off x="1057579" y="756830"/>
            <a:ext cx="10515600" cy="471587"/>
          </a:xfrm>
          <a:prstGeom prst="rect">
            <a:avLst/>
          </a:prstGeom>
        </p:spPr>
        <p:txBody>
          <a:bodyPr/>
          <a:lstStyle>
            <a:lvl1pPr algn="l">
              <a:defRPr sz="2800" b="1" baseline="0">
                <a:solidFill>
                  <a:srgbClr val="4797F4"/>
                </a:solidFill>
                <a:latin typeface="Microsoft YaHei" panose="020B0503020204020204" charset="-122"/>
                <a:ea typeface="Microsoft YaHei" panose="020B0503020204020204" charset="-122"/>
              </a:defRPr>
            </a:lvl1pPr>
          </a:lstStyle>
          <a:p>
            <a:r>
              <a:rPr lang="zh-CN" altLang="en-US" smtClean="0"/>
              <a:t>单击此处编辑母版标题样式</a:t>
            </a:r>
            <a:endParaRPr lang="zh-CN" altLang="en-US" dirty="0"/>
          </a:p>
        </p:txBody>
      </p:sp>
      <p:pic>
        <p:nvPicPr>
          <p:cNvPr id="6" name="图片 3"/>
          <p:cNvPicPr>
            <a:picLocks noChangeAspect="1"/>
          </p:cNvPicPr>
          <p:nvPr/>
        </p:nvPicPr>
        <p:blipFill>
          <a:blip r:embed="rId4" cstate="print"/>
          <a:srcRect/>
          <a:stretch>
            <a:fillRect/>
          </a:stretch>
        </p:blipFill>
        <p:spPr bwMode="auto">
          <a:xfrm>
            <a:off x="425450" y="837049"/>
            <a:ext cx="463550" cy="311150"/>
          </a:xfrm>
          <a:prstGeom prst="rect">
            <a:avLst/>
          </a:prstGeom>
          <a:noFill/>
          <a:ln>
            <a:noFill/>
          </a:ln>
        </p:spPr>
      </p:pic>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digiwin_宽版_003">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stretch>
            <a:fillRect/>
          </a:stretch>
        </p:blipFill>
        <p:spPr>
          <a:xfrm>
            <a:off x="0" y="0"/>
            <a:ext cx="12192000" cy="573024"/>
          </a:xfrm>
          <a:prstGeom prst="rect">
            <a:avLst/>
          </a:prstGeom>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igiwin_宽版_thanks">
    <p:spTree>
      <p:nvGrpSpPr>
        <p:cNvPr id="1" name=""/>
        <p:cNvGrpSpPr/>
        <p:nvPr/>
      </p:nvGrpSpPr>
      <p:grpSpPr>
        <a:xfrm>
          <a:off x="0" y="0"/>
          <a:ext cx="0" cy="0"/>
          <a:chOff x="0" y="0"/>
          <a:chExt cx="0" cy="0"/>
        </a:xfrm>
      </p:grpSpPr>
      <p:pic>
        <p:nvPicPr>
          <p:cNvPr id="3" name="Picture 2" descr="E:\素材\小图标\谢谢2.png"/>
          <p:cNvPicPr>
            <a:picLocks noChangeAspect="1" noChangeArrowheads="1"/>
          </p:cNvPicPr>
          <p:nvPr/>
        </p:nvPicPr>
        <p:blipFill>
          <a:blip r:embed="rId2" cstate="email"/>
          <a:srcRect/>
          <a:stretch>
            <a:fillRect/>
          </a:stretch>
        </p:blipFill>
        <p:spPr bwMode="auto">
          <a:xfrm>
            <a:off x="2431569" y="1570892"/>
            <a:ext cx="6508673" cy="528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3"/>
          <p:cNvPicPr>
            <a:picLocks noChangeAspect="1"/>
          </p:cNvPicPr>
          <p:nvPr/>
        </p:nvPicPr>
        <p:blipFill>
          <a:blip r:embed="rId3" cstate="print"/>
          <a:stretch>
            <a:fillRect/>
          </a:stretch>
        </p:blipFill>
        <p:spPr>
          <a:xfrm>
            <a:off x="0" y="0"/>
            <a:ext cx="12192000" cy="573024"/>
          </a:xfrm>
          <a:prstGeom prst="rect">
            <a:avLst/>
          </a:prstGeom>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digiwin_宽版_cover">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stretch>
            <a:fillRect/>
          </a:stretch>
        </p:blipFill>
        <p:spPr>
          <a:xfrm>
            <a:off x="0" y="0"/>
            <a:ext cx="12192000" cy="6858000"/>
          </a:xfrm>
          <a:prstGeom prst="rect">
            <a:avLst/>
          </a:prstGeom>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pic>
        <p:nvPicPr>
          <p:cNvPr id="7" name="图片 6"/>
          <p:cNvPicPr>
            <a:picLocks noChangeAspect="1"/>
          </p:cNvPicPr>
          <p:nvPr/>
        </p:nvPicPr>
        <p:blipFill>
          <a:blip r:embed="rId2" cstate="print"/>
          <a:stretch>
            <a:fillRect/>
          </a:stretch>
        </p:blipFill>
        <p:spPr>
          <a:xfrm>
            <a:off x="0" y="0"/>
            <a:ext cx="12192000" cy="1755648"/>
          </a:xfrm>
          <a:prstGeom prst="rect">
            <a:avLst/>
          </a:prstGeom>
        </p:spPr>
      </p:pic>
      <p:sp>
        <p:nvSpPr>
          <p:cNvPr id="8" name="标题 7"/>
          <p:cNvSpPr>
            <a:spLocks noGrp="1"/>
          </p:cNvSpPr>
          <p:nvPr>
            <p:ph type="title"/>
          </p:nvPr>
        </p:nvSpPr>
        <p:spPr>
          <a:xfrm>
            <a:off x="2651760" y="700405"/>
            <a:ext cx="8732520" cy="762635"/>
          </a:xfrm>
          <a:prstGeom prst="rect">
            <a:avLst/>
          </a:prstGeom>
        </p:spPr>
        <p:txBody>
          <a:bodyPr anchor="ctr"/>
          <a:lstStyle>
            <a:lvl1pPr algn="l">
              <a:defRPr sz="3600" b="1">
                <a:solidFill>
                  <a:schemeClr val="bg1"/>
                </a:solidFill>
              </a:defRPr>
            </a:lvl1pPr>
          </a:lstStyle>
          <a:p>
            <a:r>
              <a:rPr kumimoji="1" lang="zh-CN" altLang="en-US" smtClean="0"/>
              <a:t>单击此处编辑母版标题样式</a:t>
            </a:r>
            <a:endParaRPr kumimoji="1"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digiwin_宽版_001">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ln>
            <a:no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defTabSz="457200"/>
            <a:endParaRPr kumimoji="1" lang="zh-CN" altLang="en-US">
              <a:solidFill>
                <a:prstClr val="black"/>
              </a:solidFill>
            </a:endParaRPr>
          </a:p>
        </p:txBody>
      </p:sp>
      <p:pic>
        <p:nvPicPr>
          <p:cNvPr id="3" name="图片 2"/>
          <p:cNvPicPr>
            <a:picLocks noChangeAspect="1"/>
          </p:cNvPicPr>
          <p:nvPr/>
        </p:nvPicPr>
        <p:blipFill>
          <a:blip r:embed="rId2" cstate="print"/>
          <a:stretch>
            <a:fillRect/>
          </a:stretch>
        </p:blipFill>
        <p:spPr>
          <a:xfrm>
            <a:off x="0" y="0"/>
            <a:ext cx="12192000" cy="573024"/>
          </a:xfrm>
          <a:prstGeom prst="rect">
            <a:avLst/>
          </a:prstGeom>
        </p:spPr>
      </p:pic>
      <p:sp>
        <p:nvSpPr>
          <p:cNvPr id="4" name="标题 2"/>
          <p:cNvSpPr>
            <a:spLocks noGrp="1"/>
          </p:cNvSpPr>
          <p:nvPr>
            <p:ph type="title"/>
          </p:nvPr>
        </p:nvSpPr>
        <p:spPr>
          <a:xfrm>
            <a:off x="1057579" y="756830"/>
            <a:ext cx="10515600" cy="471587"/>
          </a:xfrm>
          <a:prstGeom prst="rect">
            <a:avLst/>
          </a:prstGeom>
        </p:spPr>
        <p:txBody>
          <a:bodyPr/>
          <a:lstStyle>
            <a:lvl1pPr algn="l">
              <a:defRPr sz="2800" b="1" baseline="0">
                <a:solidFill>
                  <a:srgbClr val="4797F4"/>
                </a:solidFill>
                <a:latin typeface="Microsoft YaHei" panose="020B0503020204020204" charset="-122"/>
                <a:ea typeface="Microsoft YaHei" panose="020B0503020204020204" charset="-122"/>
              </a:defRPr>
            </a:lvl1pPr>
          </a:lstStyle>
          <a:p>
            <a:r>
              <a:rPr lang="zh-CN" altLang="en-US" smtClean="0"/>
              <a:t>单击此处编辑母版标题样式</a:t>
            </a:r>
            <a:endParaRPr lang="zh-CN" altLang="en-US" dirty="0"/>
          </a:p>
        </p:txBody>
      </p:sp>
      <p:pic>
        <p:nvPicPr>
          <p:cNvPr id="5" name="图片 3"/>
          <p:cNvPicPr>
            <a:picLocks noChangeAspect="1"/>
          </p:cNvPicPr>
          <p:nvPr/>
        </p:nvPicPr>
        <p:blipFill>
          <a:blip r:embed="rId3" cstate="print"/>
          <a:srcRect/>
          <a:stretch>
            <a:fillRect/>
          </a:stretch>
        </p:blipFill>
        <p:spPr bwMode="auto">
          <a:xfrm>
            <a:off x="425450" y="837049"/>
            <a:ext cx="463550" cy="311150"/>
          </a:xfrm>
          <a:prstGeom prst="rect">
            <a:avLst/>
          </a:prstGeom>
          <a:noFill/>
          <a:ln>
            <a:noFill/>
          </a:ln>
        </p:spPr>
      </p:pic>
    </p:spTree>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1_首頁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2079413" y="1529080"/>
            <a:ext cx="10036387" cy="2387600"/>
          </a:xfrm>
        </p:spPr>
        <p:txBody>
          <a:bodyPr lIns="121917" tIns="60958" rIns="121917" bIns="60958" anchor="b"/>
          <a:lstStyle>
            <a:lvl1pPr algn="l">
              <a:defRPr sz="6400" b="1">
                <a:solidFill>
                  <a:schemeClr val="bg1"/>
                </a:solidFill>
                <a:effectLst>
                  <a:outerShdw blurRad="38100" dist="38100" dir="2700000" algn="tl">
                    <a:srgbClr val="000000">
                      <a:alpha val="43137"/>
                    </a:srgbClr>
                  </a:outerShdw>
                </a:effectLst>
                <a:latin typeface="微軟正黑體" panose="020B0604030504040204" charset="-120"/>
                <a:ea typeface="微軟正黑體" panose="020B0604030504040204" charset="-120"/>
              </a:defRPr>
            </a:lvl1pPr>
          </a:lstStyle>
          <a:p>
            <a:r>
              <a:rPr lang="zh-TW" altLang="en-US" noProof="1" smtClean="0"/>
              <a:t>按一下以編輯母片標題樣式</a:t>
            </a:r>
            <a:endParaRPr lang="zh-TW" altLang="en-US" noProof="1"/>
          </a:p>
        </p:txBody>
      </p:sp>
      <p:sp>
        <p:nvSpPr>
          <p:cNvPr id="3" name="副標題 2"/>
          <p:cNvSpPr>
            <a:spLocks noGrp="1"/>
          </p:cNvSpPr>
          <p:nvPr>
            <p:ph type="subTitle" idx="1"/>
          </p:nvPr>
        </p:nvSpPr>
        <p:spPr>
          <a:xfrm>
            <a:off x="3113194" y="4796367"/>
            <a:ext cx="9028853" cy="1656080"/>
          </a:xfrm>
        </p:spPr>
        <p:txBody>
          <a:bodyPr lIns="121917" tIns="60958" rIns="121917" bIns="60958"/>
          <a:lstStyle>
            <a:lvl1pPr marL="0" indent="0" algn="l">
              <a:buNone/>
              <a:defRPr sz="3200" b="1">
                <a:latin typeface="微軟正黑體" panose="020B0604030504040204" charset="-120"/>
                <a:ea typeface="微軟正黑體" panose="020B0604030504040204" charset="-12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noProof="1" smtClean="0"/>
              <a:t>按一下以編輯母片副標題樣式</a:t>
            </a:r>
            <a:endParaRPr lang="zh-TW" altLang="en-US" noProof="1"/>
          </a:p>
        </p:txBody>
      </p:sp>
      <p:sp>
        <p:nvSpPr>
          <p:cNvPr id="7" name="日期版面配置區 3"/>
          <p:cNvSpPr>
            <a:spLocks noGrp="1"/>
          </p:cNvSpPr>
          <p:nvPr>
            <p:ph type="dt" sz="half" idx="10"/>
          </p:nvPr>
        </p:nvSpPr>
        <p:spPr>
          <a:xfrm>
            <a:off x="152400" y="6356351"/>
            <a:ext cx="1888067" cy="366183"/>
          </a:xfrm>
        </p:spPr>
        <p:txBody>
          <a:bodyPr lIns="121917" tIns="60958" rIns="121917" bIns="60958"/>
          <a:lstStyle>
            <a:lvl1pPr fontAlgn="auto">
              <a:defRPr noProof="1">
                <a:latin typeface="+mn-lt"/>
                <a:ea typeface="+mn-ea"/>
              </a:defRPr>
            </a:lvl1pPr>
          </a:lstStyle>
          <a:p>
            <a:fld id="{FAE88FF1-2C18-4A0E-91AD-C74148E4C1C5}" type="datetimeFigureOut">
              <a:rPr lang="zh-TW" altLang="en-US" smtClean="0"/>
            </a:fld>
            <a:endParaRPr lang="zh-TW" altLang="en-US"/>
          </a:p>
        </p:txBody>
      </p:sp>
    </p:spTree>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1_首頁投影片">
    <p:spTree>
      <p:nvGrpSpPr>
        <p:cNvPr id="1" name=""/>
        <p:cNvGrpSpPr/>
        <p:nvPr/>
      </p:nvGrpSpPr>
      <p:grpSpPr>
        <a:xfrm>
          <a:off x="0" y="0"/>
          <a:ext cx="0" cy="0"/>
          <a:chOff x="0" y="0"/>
          <a:chExt cx="0" cy="0"/>
        </a:xfrm>
      </p:grpSpPr>
      <p:pic>
        <p:nvPicPr>
          <p:cNvPr id="4" name="圖片 4" descr="16_9R_b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圖片 7" descr="鼎新電腦"/>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37336" y="6362703"/>
            <a:ext cx="1018117" cy="336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圖片 8" descr="數位價值_繁"/>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00154" y="194737"/>
            <a:ext cx="2152649" cy="156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標題 1"/>
          <p:cNvSpPr>
            <a:spLocks noGrp="1"/>
          </p:cNvSpPr>
          <p:nvPr>
            <p:ph type="ctrTitle"/>
          </p:nvPr>
        </p:nvSpPr>
        <p:spPr>
          <a:xfrm>
            <a:off x="2079413" y="1529080"/>
            <a:ext cx="10036387" cy="2387600"/>
          </a:xfrm>
        </p:spPr>
        <p:txBody>
          <a:bodyPr lIns="121912" tIns="60956" rIns="121912" bIns="60956" anchor="b"/>
          <a:lstStyle>
            <a:lvl1pPr algn="l">
              <a:defRPr sz="6400" b="1">
                <a:solidFill>
                  <a:schemeClr val="bg1"/>
                </a:solidFill>
                <a:effectLst>
                  <a:outerShdw blurRad="38100" dist="38100" dir="2700000" algn="tl">
                    <a:srgbClr val="000000">
                      <a:alpha val="43137"/>
                    </a:srgbClr>
                  </a:outerShdw>
                </a:effectLst>
                <a:latin typeface="微軟正黑體" panose="020B0604030504040204" charset="-120"/>
                <a:ea typeface="微軟正黑體" panose="020B0604030504040204" charset="-120"/>
              </a:defRPr>
            </a:lvl1pPr>
          </a:lstStyle>
          <a:p>
            <a:r>
              <a:rPr lang="zh-TW" altLang="en-US" noProof="1" smtClean="0"/>
              <a:t>按一下以編輯母片標題樣式</a:t>
            </a:r>
            <a:endParaRPr lang="zh-TW" altLang="en-US" noProof="1"/>
          </a:p>
        </p:txBody>
      </p:sp>
      <p:sp>
        <p:nvSpPr>
          <p:cNvPr id="3" name="副標題 2"/>
          <p:cNvSpPr>
            <a:spLocks noGrp="1"/>
          </p:cNvSpPr>
          <p:nvPr>
            <p:ph type="subTitle" idx="1"/>
          </p:nvPr>
        </p:nvSpPr>
        <p:spPr>
          <a:xfrm>
            <a:off x="3113196" y="4796367"/>
            <a:ext cx="9028853" cy="1656080"/>
          </a:xfrm>
        </p:spPr>
        <p:txBody>
          <a:bodyPr lIns="121912" tIns="60956" rIns="121912" bIns="60956"/>
          <a:lstStyle>
            <a:lvl1pPr marL="0" indent="0" algn="l">
              <a:buNone/>
              <a:defRPr sz="3200" b="1">
                <a:latin typeface="微軟正黑體" panose="020B0604030504040204" charset="-120"/>
                <a:ea typeface="微軟正黑體" panose="020B0604030504040204" charset="-120"/>
              </a:defRPr>
            </a:lvl1pPr>
            <a:lvl2pPr marL="457200" indent="0" algn="ctr">
              <a:buNone/>
              <a:defRPr sz="2000"/>
            </a:lvl2pPr>
            <a:lvl3pPr marL="914400" indent="0" algn="ctr">
              <a:buNone/>
              <a:defRPr sz="19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noProof="1" smtClean="0"/>
              <a:t>按一下以編輯母片副標題樣式</a:t>
            </a:r>
            <a:endParaRPr lang="zh-TW" altLang="en-US" noProof="1"/>
          </a:p>
        </p:txBody>
      </p:sp>
      <p:sp>
        <p:nvSpPr>
          <p:cNvPr id="7" name="日期版面配置區 3"/>
          <p:cNvSpPr>
            <a:spLocks noGrp="1"/>
          </p:cNvSpPr>
          <p:nvPr>
            <p:ph type="dt" sz="half" idx="10"/>
          </p:nvPr>
        </p:nvSpPr>
        <p:spPr>
          <a:xfrm>
            <a:off x="152401" y="6356354"/>
            <a:ext cx="1888067" cy="366183"/>
          </a:xfrm>
        </p:spPr>
        <p:txBody>
          <a:bodyPr lIns="121912" tIns="60956" rIns="121912" bIns="60956"/>
          <a:lstStyle>
            <a:lvl1pPr fontAlgn="auto">
              <a:defRPr noProof="1">
                <a:latin typeface="+mn-lt"/>
                <a:ea typeface="+mn-ea"/>
              </a:defRPr>
            </a:lvl1pPr>
          </a:lstStyle>
          <a:p>
            <a:r>
              <a:rPr lang="zh-TW" altLang="en-US"/>
              <a:t>2018/3/27</a:t>
            </a:r>
            <a:endParaRPr lang="zh-TW"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2_章節標題及物件(有logo)">
    <p:spTree>
      <p:nvGrpSpPr>
        <p:cNvPr id="1" name=""/>
        <p:cNvGrpSpPr/>
        <p:nvPr/>
      </p:nvGrpSpPr>
      <p:grpSpPr>
        <a:xfrm>
          <a:off x="0" y="0"/>
          <a:ext cx="0" cy="0"/>
          <a:chOff x="0" y="0"/>
          <a:chExt cx="0" cy="0"/>
        </a:xfrm>
      </p:grpSpPr>
      <p:pic>
        <p:nvPicPr>
          <p:cNvPr id="4" name="圖片 3" descr="16_9R_top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535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內容版面配置區 2"/>
          <p:cNvSpPr>
            <a:spLocks noGrp="1"/>
          </p:cNvSpPr>
          <p:nvPr>
            <p:ph idx="13"/>
          </p:nvPr>
        </p:nvSpPr>
        <p:spPr>
          <a:xfrm>
            <a:off x="609600" y="1667936"/>
            <a:ext cx="10972800" cy="4431453"/>
          </a:xfrm>
          <a:prstGeom prst="rect">
            <a:avLst/>
          </a:prstGeom>
        </p:spPr>
        <p:txBody>
          <a:bodyPr lIns="121912" tIns="60956" rIns="121912" bIns="60956"/>
          <a:lstStyle>
            <a:lvl1pPr>
              <a:defRPr sz="3700">
                <a:solidFill>
                  <a:schemeClr val="tx1">
                    <a:lumMod val="75000"/>
                    <a:lumOff val="25000"/>
                  </a:schemeClr>
                </a:solidFill>
                <a:latin typeface="微軟正黑體" panose="020B0604030504040204" charset="-120"/>
                <a:ea typeface="微軟正黑體" panose="020B0604030504040204" charset="-120"/>
              </a:defRPr>
            </a:lvl1pPr>
            <a:lvl2pPr>
              <a:defRPr sz="3200">
                <a:solidFill>
                  <a:schemeClr val="tx1">
                    <a:lumMod val="75000"/>
                    <a:lumOff val="25000"/>
                  </a:schemeClr>
                </a:solidFill>
                <a:latin typeface="微軟正黑體" panose="020B0604030504040204" charset="-120"/>
                <a:ea typeface="微軟正黑體" panose="020B0604030504040204" charset="-120"/>
              </a:defRPr>
            </a:lvl2pPr>
            <a:lvl3pPr>
              <a:defRPr sz="2700">
                <a:solidFill>
                  <a:schemeClr val="tx1">
                    <a:lumMod val="75000"/>
                    <a:lumOff val="25000"/>
                  </a:schemeClr>
                </a:solidFill>
                <a:latin typeface="微軟正黑體" panose="020B0604030504040204" charset="-120"/>
                <a:ea typeface="微軟正黑體" panose="020B0604030504040204" charset="-120"/>
              </a:defRPr>
            </a:lvl3pPr>
            <a:lvl4pPr>
              <a:defRPr sz="2100">
                <a:solidFill>
                  <a:schemeClr val="tx1">
                    <a:lumMod val="75000"/>
                    <a:lumOff val="25000"/>
                  </a:schemeClr>
                </a:solidFill>
                <a:latin typeface="微軟正黑體" panose="020B0604030504040204" charset="-120"/>
                <a:ea typeface="微軟正黑體" panose="020B0604030504040204" charset="-120"/>
              </a:defRPr>
            </a:lvl4pPr>
            <a:lvl5pPr>
              <a:defRPr sz="1600">
                <a:solidFill>
                  <a:schemeClr val="tx1">
                    <a:lumMod val="75000"/>
                    <a:lumOff val="25000"/>
                  </a:schemeClr>
                </a:solidFill>
                <a:latin typeface="微軟正黑體" panose="020B0604030504040204" charset="-120"/>
                <a:ea typeface="微軟正黑體" panose="020B0604030504040204" charset="-120"/>
              </a:defRPr>
            </a:lvl5pPr>
          </a:lstStyle>
          <a:p>
            <a:pPr lvl="0"/>
            <a:r>
              <a:rPr lang="zh-TW" altLang="en-US" noProof="1" smtClean="0"/>
              <a:t>按一下以編輯母片文字樣式</a:t>
            </a:r>
            <a:endParaRPr lang="zh-TW" altLang="en-US" noProof="1" smtClean="0"/>
          </a:p>
          <a:p>
            <a:pPr lvl="1"/>
            <a:r>
              <a:rPr lang="zh-TW" altLang="en-US" noProof="1" smtClean="0"/>
              <a:t>第二層</a:t>
            </a:r>
            <a:endParaRPr lang="zh-TW" altLang="en-US" noProof="1" smtClean="0"/>
          </a:p>
          <a:p>
            <a:pPr lvl="2"/>
            <a:r>
              <a:rPr lang="zh-TW" altLang="en-US" noProof="1" smtClean="0"/>
              <a:t>第三層</a:t>
            </a:r>
            <a:endParaRPr lang="zh-TW" altLang="en-US" noProof="1" smtClean="0"/>
          </a:p>
          <a:p>
            <a:pPr lvl="3"/>
            <a:r>
              <a:rPr lang="zh-TW" altLang="en-US" noProof="1" smtClean="0"/>
              <a:t>第四層</a:t>
            </a:r>
            <a:endParaRPr lang="zh-TW" altLang="en-US" noProof="1" smtClean="0"/>
          </a:p>
          <a:p>
            <a:pPr lvl="4"/>
            <a:r>
              <a:rPr lang="zh-TW" altLang="en-US" noProof="1" smtClean="0"/>
              <a:t>第五層</a:t>
            </a:r>
            <a:endParaRPr lang="zh-TW" altLang="en-US" noProof="1"/>
          </a:p>
        </p:txBody>
      </p:sp>
      <p:sp>
        <p:nvSpPr>
          <p:cNvPr id="2" name="標題版面配置區 1"/>
          <p:cNvSpPr>
            <a:spLocks noGrp="1"/>
          </p:cNvSpPr>
          <p:nvPr>
            <p:ph type="title"/>
          </p:nvPr>
        </p:nvSpPr>
        <p:spPr>
          <a:xfrm>
            <a:off x="575733" y="500383"/>
            <a:ext cx="11003280" cy="981287"/>
          </a:xfrm>
          <a:prstGeom prst="rect">
            <a:avLst/>
          </a:prstGeom>
        </p:spPr>
        <p:txBody>
          <a:bodyPr vert="horz" lIns="121912" tIns="60956" rIns="121912" bIns="60956" rtlCol="0" anchor="ctr">
            <a:normAutofit/>
          </a:bodyPr>
          <a:lstStyle>
            <a:lvl1pPr algn="ctr">
              <a:defRPr sz="4800" b="1">
                <a:solidFill>
                  <a:schemeClr val="tx1"/>
                </a:solidFill>
                <a:effectLst/>
                <a:latin typeface="微軟正黑體" panose="020B0604030504040204" charset="-120"/>
                <a:ea typeface="微軟正黑體" panose="020B0604030504040204" charset="-120"/>
              </a:defRPr>
            </a:lvl1pPr>
          </a:lstStyle>
          <a:p>
            <a:r>
              <a:rPr lang="zh-TW" altLang="en-US" noProof="1" smtClean="0"/>
              <a:t>按一下以編輯母片標題樣式</a:t>
            </a:r>
            <a:endParaRPr lang="zh-TW" altLang="en-US" noProof="1"/>
          </a:p>
        </p:txBody>
      </p:sp>
      <p:sp>
        <p:nvSpPr>
          <p:cNvPr id="5" name="投影片編號版面配置區 5"/>
          <p:cNvSpPr>
            <a:spLocks noGrp="1"/>
          </p:cNvSpPr>
          <p:nvPr>
            <p:ph type="sldNum" sz="quarter" idx="14"/>
          </p:nvPr>
        </p:nvSpPr>
        <p:spPr>
          <a:xfrm>
            <a:off x="160867" y="6441021"/>
            <a:ext cx="774700" cy="486833"/>
          </a:xfrm>
          <a:prstGeom prst="rect">
            <a:avLst/>
          </a:prstGeom>
        </p:spPr>
        <p:txBody>
          <a:bodyPr vert="horz" wrap="square" lIns="121912" tIns="60956" rIns="121912" bIns="60956" numCol="1" anchor="t" anchorCtr="0" compatLnSpc="1"/>
          <a:lstStyle>
            <a:lvl1pPr>
              <a:defRPr sz="1900">
                <a:solidFill>
                  <a:srgbClr val="7F7F7F"/>
                </a:solidFill>
                <a:latin typeface="微軟正黑體" panose="020B0604030504040204" charset="-120"/>
                <a:ea typeface="微軟正黑體" panose="020B0604030504040204" charset="-120"/>
              </a:defRPr>
            </a:lvl1pPr>
          </a:lstStyle>
          <a:p>
            <a:fld id="{FDD2DA72-49FE-43BE-9ADB-8B2CEAD39F71}" type="slidenum">
              <a:rPr lang="zh-TW" altLang="en-US"/>
            </a:fld>
            <a:endParaRPr lang="zh-TW"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3_章節標題及物件(無logo)">
    <p:spTree>
      <p:nvGrpSpPr>
        <p:cNvPr id="1" name=""/>
        <p:cNvGrpSpPr/>
        <p:nvPr/>
      </p:nvGrpSpPr>
      <p:grpSpPr>
        <a:xfrm>
          <a:off x="0" y="0"/>
          <a:ext cx="0" cy="0"/>
          <a:chOff x="0" y="0"/>
          <a:chExt cx="0" cy="0"/>
        </a:xfrm>
      </p:grpSpPr>
      <p:pic>
        <p:nvPicPr>
          <p:cNvPr id="4" name="圖片 3" descr="16_9R_top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49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內容版面配置區 2"/>
          <p:cNvSpPr>
            <a:spLocks noGrp="1"/>
          </p:cNvSpPr>
          <p:nvPr>
            <p:ph idx="13"/>
          </p:nvPr>
        </p:nvSpPr>
        <p:spPr>
          <a:xfrm>
            <a:off x="609600" y="1667936"/>
            <a:ext cx="10972800" cy="4431453"/>
          </a:xfrm>
          <a:prstGeom prst="rect">
            <a:avLst/>
          </a:prstGeom>
        </p:spPr>
        <p:txBody>
          <a:bodyPr lIns="121912" tIns="60956" rIns="121912" bIns="60956"/>
          <a:lstStyle>
            <a:lvl1pPr>
              <a:defRPr sz="3700">
                <a:solidFill>
                  <a:schemeClr val="tx1">
                    <a:lumMod val="75000"/>
                    <a:lumOff val="25000"/>
                  </a:schemeClr>
                </a:solidFill>
                <a:latin typeface="微軟正黑體" panose="020B0604030504040204" charset="-120"/>
                <a:ea typeface="微軟正黑體" panose="020B0604030504040204" charset="-120"/>
              </a:defRPr>
            </a:lvl1pPr>
            <a:lvl2pPr>
              <a:defRPr sz="3200">
                <a:solidFill>
                  <a:schemeClr val="tx1">
                    <a:lumMod val="75000"/>
                    <a:lumOff val="25000"/>
                  </a:schemeClr>
                </a:solidFill>
                <a:latin typeface="微軟正黑體" panose="020B0604030504040204" charset="-120"/>
                <a:ea typeface="微軟正黑體" panose="020B0604030504040204" charset="-120"/>
              </a:defRPr>
            </a:lvl2pPr>
            <a:lvl3pPr>
              <a:defRPr sz="2700">
                <a:solidFill>
                  <a:schemeClr val="tx1">
                    <a:lumMod val="75000"/>
                    <a:lumOff val="25000"/>
                  </a:schemeClr>
                </a:solidFill>
                <a:latin typeface="微軟正黑體" panose="020B0604030504040204" charset="-120"/>
                <a:ea typeface="微軟正黑體" panose="020B0604030504040204" charset="-120"/>
              </a:defRPr>
            </a:lvl3pPr>
            <a:lvl4pPr>
              <a:defRPr sz="2100">
                <a:solidFill>
                  <a:schemeClr val="tx1">
                    <a:lumMod val="75000"/>
                    <a:lumOff val="25000"/>
                  </a:schemeClr>
                </a:solidFill>
                <a:latin typeface="微軟正黑體" panose="020B0604030504040204" charset="-120"/>
                <a:ea typeface="微軟正黑體" panose="020B0604030504040204" charset="-120"/>
              </a:defRPr>
            </a:lvl4pPr>
            <a:lvl5pPr>
              <a:defRPr sz="1600">
                <a:solidFill>
                  <a:schemeClr val="tx1">
                    <a:lumMod val="75000"/>
                    <a:lumOff val="25000"/>
                  </a:schemeClr>
                </a:solidFill>
                <a:latin typeface="微軟正黑體" panose="020B0604030504040204" charset="-120"/>
                <a:ea typeface="微軟正黑體" panose="020B0604030504040204" charset="-120"/>
              </a:defRPr>
            </a:lvl5pPr>
          </a:lstStyle>
          <a:p>
            <a:pPr lvl="0"/>
            <a:r>
              <a:rPr lang="zh-TW" altLang="en-US" noProof="1" smtClean="0"/>
              <a:t>按一下以編輯母片文字樣式</a:t>
            </a:r>
            <a:endParaRPr lang="zh-TW" altLang="en-US" noProof="1" smtClean="0"/>
          </a:p>
          <a:p>
            <a:pPr lvl="1"/>
            <a:r>
              <a:rPr lang="zh-TW" altLang="en-US" noProof="1" smtClean="0"/>
              <a:t>第二層</a:t>
            </a:r>
            <a:endParaRPr lang="zh-TW" altLang="en-US" noProof="1" smtClean="0"/>
          </a:p>
          <a:p>
            <a:pPr lvl="2"/>
            <a:r>
              <a:rPr lang="zh-TW" altLang="en-US" noProof="1" smtClean="0"/>
              <a:t>第三層</a:t>
            </a:r>
            <a:endParaRPr lang="zh-TW" altLang="en-US" noProof="1" smtClean="0"/>
          </a:p>
          <a:p>
            <a:pPr lvl="3"/>
            <a:r>
              <a:rPr lang="zh-TW" altLang="en-US" noProof="1" smtClean="0"/>
              <a:t>第四層</a:t>
            </a:r>
            <a:endParaRPr lang="zh-TW" altLang="en-US" noProof="1" smtClean="0"/>
          </a:p>
          <a:p>
            <a:pPr lvl="4"/>
            <a:r>
              <a:rPr lang="zh-TW" altLang="en-US" noProof="1" smtClean="0"/>
              <a:t>第五層</a:t>
            </a:r>
            <a:endParaRPr lang="zh-TW" altLang="en-US" noProof="1"/>
          </a:p>
        </p:txBody>
      </p:sp>
      <p:sp>
        <p:nvSpPr>
          <p:cNvPr id="2" name="標題版面配置區 1"/>
          <p:cNvSpPr>
            <a:spLocks noGrp="1"/>
          </p:cNvSpPr>
          <p:nvPr>
            <p:ph type="title"/>
          </p:nvPr>
        </p:nvSpPr>
        <p:spPr>
          <a:xfrm>
            <a:off x="575733" y="500383"/>
            <a:ext cx="11003280" cy="981287"/>
          </a:xfrm>
          <a:prstGeom prst="rect">
            <a:avLst/>
          </a:prstGeom>
        </p:spPr>
        <p:txBody>
          <a:bodyPr vert="horz" lIns="121912" tIns="60956" rIns="121912" bIns="60956" rtlCol="0" anchor="ctr">
            <a:normAutofit/>
          </a:bodyPr>
          <a:lstStyle>
            <a:lvl1pPr algn="ctr">
              <a:defRPr sz="4800" b="1">
                <a:solidFill>
                  <a:schemeClr val="tx1"/>
                </a:solidFill>
                <a:effectLst/>
                <a:latin typeface="微軟正黑體" panose="020B0604030504040204" charset="-120"/>
                <a:ea typeface="微軟正黑體" panose="020B0604030504040204" charset="-120"/>
              </a:defRPr>
            </a:lvl1pPr>
          </a:lstStyle>
          <a:p>
            <a:r>
              <a:rPr lang="zh-TW" altLang="en-US" noProof="1" smtClean="0"/>
              <a:t>按一下以編輯母片標題樣式</a:t>
            </a:r>
            <a:endParaRPr lang="zh-TW" altLang="en-US" noProof="1"/>
          </a:p>
        </p:txBody>
      </p:sp>
      <p:sp>
        <p:nvSpPr>
          <p:cNvPr id="5" name="投影片編號版面配置區 5"/>
          <p:cNvSpPr>
            <a:spLocks noGrp="1"/>
          </p:cNvSpPr>
          <p:nvPr>
            <p:ph type="sldNum" sz="quarter" idx="14"/>
          </p:nvPr>
        </p:nvSpPr>
        <p:spPr>
          <a:xfrm>
            <a:off x="160867" y="6441021"/>
            <a:ext cx="774700" cy="486833"/>
          </a:xfrm>
          <a:prstGeom prst="rect">
            <a:avLst/>
          </a:prstGeom>
        </p:spPr>
        <p:txBody>
          <a:bodyPr vert="horz" wrap="square" lIns="121912" tIns="60956" rIns="121912" bIns="60956" numCol="1" anchor="t" anchorCtr="0" compatLnSpc="1"/>
          <a:lstStyle>
            <a:lvl1pPr>
              <a:defRPr sz="1900">
                <a:solidFill>
                  <a:srgbClr val="7F7F7F"/>
                </a:solidFill>
                <a:latin typeface="微軟正黑體" panose="020B0604030504040204" charset="-120"/>
                <a:ea typeface="微軟正黑體" panose="020B0604030504040204" charset="-120"/>
              </a:defRPr>
            </a:lvl1pPr>
          </a:lstStyle>
          <a:p>
            <a:fld id="{0B782119-B48F-4D3F-998E-4751F6BE9A80}" type="slidenum">
              <a:rPr lang="zh-TW" altLang="en-US"/>
            </a:fld>
            <a:endParaRPr lang="zh-TW"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4_章節標題及物件(logo+鼎新)">
    <p:spTree>
      <p:nvGrpSpPr>
        <p:cNvPr id="1" name=""/>
        <p:cNvGrpSpPr/>
        <p:nvPr/>
      </p:nvGrpSpPr>
      <p:grpSpPr>
        <a:xfrm>
          <a:off x="0" y="0"/>
          <a:ext cx="0" cy="0"/>
          <a:chOff x="0" y="0"/>
          <a:chExt cx="0" cy="0"/>
        </a:xfrm>
      </p:grpSpPr>
      <p:pic>
        <p:nvPicPr>
          <p:cNvPr id="4" name="圖片 7" descr="鼎新電腦"/>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37336" y="6362703"/>
            <a:ext cx="1018117" cy="336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圖片 4" descr="16_9R_top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2192000" cy="49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內容版面配置區 2"/>
          <p:cNvSpPr>
            <a:spLocks noGrp="1"/>
          </p:cNvSpPr>
          <p:nvPr>
            <p:ph idx="13"/>
          </p:nvPr>
        </p:nvSpPr>
        <p:spPr>
          <a:xfrm>
            <a:off x="609600" y="1667936"/>
            <a:ext cx="10972800" cy="4431453"/>
          </a:xfrm>
          <a:prstGeom prst="rect">
            <a:avLst/>
          </a:prstGeom>
        </p:spPr>
        <p:txBody>
          <a:bodyPr lIns="121912" tIns="60956" rIns="121912" bIns="60956"/>
          <a:lstStyle>
            <a:lvl1pPr>
              <a:defRPr sz="3700">
                <a:solidFill>
                  <a:schemeClr val="tx1">
                    <a:lumMod val="75000"/>
                    <a:lumOff val="25000"/>
                  </a:schemeClr>
                </a:solidFill>
                <a:latin typeface="微軟正黑體" panose="020B0604030504040204" charset="-120"/>
                <a:ea typeface="微軟正黑體" panose="020B0604030504040204" charset="-120"/>
              </a:defRPr>
            </a:lvl1pPr>
            <a:lvl2pPr>
              <a:defRPr sz="3200">
                <a:solidFill>
                  <a:schemeClr val="tx1">
                    <a:lumMod val="75000"/>
                    <a:lumOff val="25000"/>
                  </a:schemeClr>
                </a:solidFill>
                <a:latin typeface="微軟正黑體" panose="020B0604030504040204" charset="-120"/>
                <a:ea typeface="微軟正黑體" panose="020B0604030504040204" charset="-120"/>
              </a:defRPr>
            </a:lvl2pPr>
            <a:lvl3pPr>
              <a:defRPr sz="2700">
                <a:solidFill>
                  <a:schemeClr val="tx1">
                    <a:lumMod val="75000"/>
                    <a:lumOff val="25000"/>
                  </a:schemeClr>
                </a:solidFill>
                <a:latin typeface="微軟正黑體" panose="020B0604030504040204" charset="-120"/>
                <a:ea typeface="微軟正黑體" panose="020B0604030504040204" charset="-120"/>
              </a:defRPr>
            </a:lvl3pPr>
            <a:lvl4pPr>
              <a:defRPr sz="2100">
                <a:solidFill>
                  <a:schemeClr val="tx1">
                    <a:lumMod val="75000"/>
                    <a:lumOff val="25000"/>
                  </a:schemeClr>
                </a:solidFill>
                <a:latin typeface="微軟正黑體" panose="020B0604030504040204" charset="-120"/>
                <a:ea typeface="微軟正黑體" panose="020B0604030504040204" charset="-120"/>
              </a:defRPr>
            </a:lvl4pPr>
            <a:lvl5pPr>
              <a:defRPr sz="1600">
                <a:solidFill>
                  <a:schemeClr val="tx1">
                    <a:lumMod val="75000"/>
                    <a:lumOff val="25000"/>
                  </a:schemeClr>
                </a:solidFill>
                <a:latin typeface="微軟正黑體" panose="020B0604030504040204" charset="-120"/>
                <a:ea typeface="微軟正黑體" panose="020B0604030504040204" charset="-120"/>
              </a:defRPr>
            </a:lvl5pPr>
          </a:lstStyle>
          <a:p>
            <a:pPr lvl="0"/>
            <a:r>
              <a:rPr lang="zh-TW" altLang="en-US" noProof="1" smtClean="0"/>
              <a:t>按一下以編輯母片文字樣式</a:t>
            </a:r>
            <a:endParaRPr lang="zh-TW" altLang="en-US" noProof="1" smtClean="0"/>
          </a:p>
          <a:p>
            <a:pPr lvl="1"/>
            <a:r>
              <a:rPr lang="zh-TW" altLang="en-US" noProof="1" smtClean="0"/>
              <a:t>第二層</a:t>
            </a:r>
            <a:endParaRPr lang="zh-TW" altLang="en-US" noProof="1" smtClean="0"/>
          </a:p>
          <a:p>
            <a:pPr lvl="2"/>
            <a:r>
              <a:rPr lang="zh-TW" altLang="en-US" noProof="1" smtClean="0"/>
              <a:t>第三層</a:t>
            </a:r>
            <a:endParaRPr lang="zh-TW" altLang="en-US" noProof="1" smtClean="0"/>
          </a:p>
          <a:p>
            <a:pPr lvl="3"/>
            <a:r>
              <a:rPr lang="zh-TW" altLang="en-US" noProof="1" smtClean="0"/>
              <a:t>第四層</a:t>
            </a:r>
            <a:endParaRPr lang="zh-TW" altLang="en-US" noProof="1" smtClean="0"/>
          </a:p>
          <a:p>
            <a:pPr lvl="4"/>
            <a:r>
              <a:rPr lang="zh-TW" altLang="en-US" noProof="1" smtClean="0"/>
              <a:t>第五層</a:t>
            </a:r>
            <a:endParaRPr lang="zh-TW" altLang="en-US" noProof="1"/>
          </a:p>
        </p:txBody>
      </p:sp>
      <p:sp>
        <p:nvSpPr>
          <p:cNvPr id="2" name="標題版面配置區 1"/>
          <p:cNvSpPr>
            <a:spLocks noGrp="1"/>
          </p:cNvSpPr>
          <p:nvPr>
            <p:ph type="title"/>
          </p:nvPr>
        </p:nvSpPr>
        <p:spPr>
          <a:xfrm>
            <a:off x="575733" y="500383"/>
            <a:ext cx="11003280" cy="981287"/>
          </a:xfrm>
          <a:prstGeom prst="rect">
            <a:avLst/>
          </a:prstGeom>
        </p:spPr>
        <p:txBody>
          <a:bodyPr vert="horz" lIns="121912" tIns="60956" rIns="121912" bIns="60956" rtlCol="0" anchor="ctr">
            <a:normAutofit/>
          </a:bodyPr>
          <a:lstStyle>
            <a:lvl1pPr algn="ctr">
              <a:defRPr sz="4800" b="1">
                <a:solidFill>
                  <a:schemeClr val="tx1"/>
                </a:solidFill>
                <a:effectLst/>
                <a:latin typeface="微軟正黑體" panose="020B0604030504040204" charset="-120"/>
                <a:ea typeface="微軟正黑體" panose="020B0604030504040204" charset="-120"/>
              </a:defRPr>
            </a:lvl1pPr>
          </a:lstStyle>
          <a:p>
            <a:r>
              <a:rPr lang="zh-TW" altLang="en-US" noProof="1" smtClean="0"/>
              <a:t>按一下以編輯母片標題樣式</a:t>
            </a:r>
            <a:endParaRPr lang="zh-TW" altLang="en-US" noProof="1"/>
          </a:p>
        </p:txBody>
      </p:sp>
      <p:sp>
        <p:nvSpPr>
          <p:cNvPr id="6" name="投影片編號版面配置區 5"/>
          <p:cNvSpPr>
            <a:spLocks noGrp="1"/>
          </p:cNvSpPr>
          <p:nvPr>
            <p:ph type="sldNum" sz="quarter" idx="14"/>
          </p:nvPr>
        </p:nvSpPr>
        <p:spPr>
          <a:xfrm>
            <a:off x="160867" y="6441021"/>
            <a:ext cx="774700" cy="486833"/>
          </a:xfrm>
          <a:prstGeom prst="rect">
            <a:avLst/>
          </a:prstGeom>
        </p:spPr>
        <p:txBody>
          <a:bodyPr vert="horz" wrap="square" lIns="121912" tIns="60956" rIns="121912" bIns="60956" numCol="1" anchor="t" anchorCtr="0" compatLnSpc="1"/>
          <a:lstStyle>
            <a:lvl1pPr>
              <a:defRPr sz="1900">
                <a:solidFill>
                  <a:srgbClr val="7F7F7F"/>
                </a:solidFill>
                <a:latin typeface="微軟正黑體" panose="020B0604030504040204" charset="-120"/>
                <a:ea typeface="微軟正黑體" panose="020B0604030504040204" charset="-120"/>
              </a:defRPr>
            </a:lvl1pPr>
          </a:lstStyle>
          <a:p>
            <a:fld id="{8D5B7CAD-116A-4710-9A30-BA36484A082A}" type="slidenum">
              <a:rPr lang="zh-TW" altLang="en-US"/>
            </a:fld>
            <a:endParaRPr lang="zh-TW"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1_首页投影片">
    <p:spTree>
      <p:nvGrpSpPr>
        <p:cNvPr id="1" name=""/>
        <p:cNvGrpSpPr/>
        <p:nvPr/>
      </p:nvGrpSpPr>
      <p:grpSpPr>
        <a:xfrm>
          <a:off x="0" y="0"/>
          <a:ext cx="0" cy="0"/>
          <a:chOff x="0" y="0"/>
          <a:chExt cx="0" cy="0"/>
        </a:xfrm>
      </p:grpSpPr>
      <p:pic>
        <p:nvPicPr>
          <p:cNvPr id="3075" name="圖片 5" descr="16_9B_bg"/>
          <p:cNvPicPr>
            <a:picLocks noChangeAspect="1"/>
          </p:cNvPicPr>
          <p:nvPr/>
        </p:nvPicPr>
        <p:blipFill>
          <a:blip r:embed="rId2" cstate="print"/>
          <a:stretch>
            <a:fillRect/>
          </a:stretch>
        </p:blipFill>
        <p:spPr>
          <a:xfrm>
            <a:off x="0" y="-21167"/>
            <a:ext cx="12192000" cy="6858000"/>
          </a:xfrm>
          <a:prstGeom prst="rect">
            <a:avLst/>
          </a:prstGeom>
          <a:noFill/>
          <a:ln w="9525">
            <a:noFill/>
          </a:ln>
        </p:spPr>
      </p:pic>
      <p:pic>
        <p:nvPicPr>
          <p:cNvPr id="3076" name="圖片 4" descr="鼎捷軟件_簡"/>
          <p:cNvPicPr>
            <a:picLocks noChangeAspect="1"/>
          </p:cNvPicPr>
          <p:nvPr/>
        </p:nvPicPr>
        <p:blipFill>
          <a:blip r:embed="rId3" cstate="print"/>
          <a:stretch>
            <a:fillRect/>
          </a:stretch>
        </p:blipFill>
        <p:spPr>
          <a:xfrm>
            <a:off x="10839452" y="6358468"/>
            <a:ext cx="1051983" cy="338667"/>
          </a:xfrm>
          <a:prstGeom prst="rect">
            <a:avLst/>
          </a:prstGeom>
          <a:noFill/>
          <a:ln w="9525">
            <a:noFill/>
          </a:ln>
        </p:spPr>
      </p:pic>
      <p:pic>
        <p:nvPicPr>
          <p:cNvPr id="3077" name="圖片 6" descr="赢在数字价值_16x9_简-01-01"/>
          <p:cNvPicPr>
            <a:picLocks noChangeAspect="1"/>
          </p:cNvPicPr>
          <p:nvPr/>
        </p:nvPicPr>
        <p:blipFill>
          <a:blip r:embed="rId4" cstate="print"/>
          <a:stretch>
            <a:fillRect/>
          </a:stretch>
        </p:blipFill>
        <p:spPr>
          <a:xfrm>
            <a:off x="1191684" y="141817"/>
            <a:ext cx="2156883" cy="175683"/>
          </a:xfrm>
          <a:prstGeom prst="rect">
            <a:avLst/>
          </a:prstGeom>
          <a:noFill/>
          <a:ln w="9525">
            <a:noFill/>
          </a:ln>
        </p:spPr>
      </p:pic>
      <p:sp>
        <p:nvSpPr>
          <p:cNvPr id="2" name="標題 1"/>
          <p:cNvSpPr>
            <a:spLocks noGrp="1"/>
          </p:cNvSpPr>
          <p:nvPr>
            <p:ph type="ctrTitle" hasCustomPrompt="1"/>
          </p:nvPr>
        </p:nvSpPr>
        <p:spPr>
          <a:xfrm>
            <a:off x="2079413" y="1529080"/>
            <a:ext cx="10036387" cy="2387600"/>
          </a:xfrm>
        </p:spPr>
        <p:txBody>
          <a:bodyPr anchor="b"/>
          <a:lstStyle>
            <a:lvl1pPr algn="l">
              <a:defRPr sz="6400" b="1">
                <a:solidFill>
                  <a:schemeClr val="bg1"/>
                </a:solidFill>
                <a:effectLst>
                  <a:outerShdw blurRad="38100" dist="38100" dir="2700000" algn="tl">
                    <a:srgbClr val="000000">
                      <a:alpha val="43137"/>
                    </a:srgbClr>
                  </a:outerShdw>
                </a:effectLst>
                <a:latin typeface="微軟正黑體" panose="020B0604030504040204" charset="-120"/>
                <a:ea typeface="微軟正黑體" panose="020B0604030504040204" charset="-120"/>
              </a:defRPr>
            </a:lvl1pPr>
          </a:lstStyle>
          <a:p>
            <a:pPr fontAlgn="auto"/>
            <a:r>
              <a:rPr lang="zh-TW" altLang="en-US" strike="noStrike" noProof="1" smtClean="0"/>
              <a:t>按一下以编辑母片标题样式</a:t>
            </a:r>
            <a:endParaRPr lang="zh-TW" altLang="en-US" strike="noStrike" noProof="1"/>
          </a:p>
        </p:txBody>
      </p:sp>
      <p:sp>
        <p:nvSpPr>
          <p:cNvPr id="3" name="副標題 2"/>
          <p:cNvSpPr>
            <a:spLocks noGrp="1"/>
          </p:cNvSpPr>
          <p:nvPr>
            <p:ph type="subTitle" idx="1" hasCustomPrompt="1"/>
          </p:nvPr>
        </p:nvSpPr>
        <p:spPr>
          <a:xfrm>
            <a:off x="3113193" y="4796367"/>
            <a:ext cx="9028853" cy="1656080"/>
          </a:xfrm>
        </p:spPr>
        <p:txBody>
          <a:bodyPr/>
          <a:lstStyle>
            <a:lvl1pPr marL="0" indent="0" algn="l">
              <a:buNone/>
              <a:defRPr sz="3200" b="1">
                <a:latin typeface="微軟正黑體" panose="020B0604030504040204" charset="-120"/>
                <a:ea typeface="微軟正黑體" panose="020B0604030504040204" charset="-12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TW" altLang="en-US" strike="noStrike" noProof="1" smtClean="0"/>
              <a:t>按一下以编辑母片副标题样式</a:t>
            </a:r>
            <a:endParaRPr lang="zh-TW" altLang="en-US" strike="noStrike" noProof="1"/>
          </a:p>
        </p:txBody>
      </p:sp>
      <p:sp>
        <p:nvSpPr>
          <p:cNvPr id="4" name="日期版面配置區 3"/>
          <p:cNvSpPr>
            <a:spLocks noGrp="1"/>
          </p:cNvSpPr>
          <p:nvPr>
            <p:ph type="dt" sz="half" idx="10"/>
          </p:nvPr>
        </p:nvSpPr>
        <p:spPr>
          <a:xfrm>
            <a:off x="152400" y="6356351"/>
            <a:ext cx="1888067" cy="366184"/>
          </a:xfrm>
        </p:spPr>
        <p:txBody>
          <a:bodyPr/>
          <a:lstStyle/>
          <a:p>
            <a:r>
              <a:rPr lang="zh-TW" altLang="en-US"/>
              <a:t>2018/3/27</a:t>
            </a:r>
            <a:endParaRPr lang="zh-TW" altLang="en-US"/>
          </a:p>
        </p:txBody>
      </p:sp>
    </p:spTree>
  </p:cSld>
  <p:clrMapOvr>
    <a:masterClrMapping/>
  </p:clrMapOvr>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2_章节标题及对象(有logo)">
    <p:spTree>
      <p:nvGrpSpPr>
        <p:cNvPr id="1" name=""/>
        <p:cNvGrpSpPr/>
        <p:nvPr/>
      </p:nvGrpSpPr>
      <p:grpSpPr>
        <a:xfrm>
          <a:off x="0" y="0"/>
          <a:ext cx="0" cy="0"/>
          <a:chOff x="0" y="0"/>
          <a:chExt cx="0" cy="0"/>
        </a:xfrm>
      </p:grpSpPr>
      <p:pic>
        <p:nvPicPr>
          <p:cNvPr id="4099" name="圖片 4" descr="16_9B_top1"/>
          <p:cNvPicPr>
            <a:picLocks noChangeAspect="1"/>
          </p:cNvPicPr>
          <p:nvPr/>
        </p:nvPicPr>
        <p:blipFill>
          <a:blip r:embed="rId2" cstate="print"/>
          <a:stretch>
            <a:fillRect/>
          </a:stretch>
        </p:blipFill>
        <p:spPr>
          <a:xfrm>
            <a:off x="0" y="0"/>
            <a:ext cx="12192000" cy="535517"/>
          </a:xfrm>
          <a:prstGeom prst="rect">
            <a:avLst/>
          </a:prstGeom>
          <a:noFill/>
          <a:ln w="9525">
            <a:noFill/>
          </a:ln>
        </p:spPr>
      </p:pic>
      <p:sp>
        <p:nvSpPr>
          <p:cNvPr id="3" name="內容版面配置區 2"/>
          <p:cNvSpPr>
            <a:spLocks noGrp="1"/>
          </p:cNvSpPr>
          <p:nvPr>
            <p:ph idx="13" hasCustomPrompt="1"/>
          </p:nvPr>
        </p:nvSpPr>
        <p:spPr>
          <a:xfrm>
            <a:off x="609600" y="1667933"/>
            <a:ext cx="10972800" cy="4431453"/>
          </a:xfrm>
          <a:prstGeom prst="rect">
            <a:avLst/>
          </a:prstGeom>
        </p:spPr>
        <p:txBody>
          <a:bodyPr/>
          <a:lstStyle>
            <a:lvl1pPr>
              <a:defRPr sz="3735">
                <a:solidFill>
                  <a:schemeClr val="tx1">
                    <a:lumMod val="75000"/>
                    <a:lumOff val="25000"/>
                  </a:schemeClr>
                </a:solidFill>
                <a:latin typeface="微軟正黑體" panose="020B0604030504040204" charset="-120"/>
                <a:ea typeface="微軟正黑體" panose="020B0604030504040204" charset="-120"/>
              </a:defRPr>
            </a:lvl1pPr>
            <a:lvl2pPr>
              <a:defRPr sz="3200">
                <a:solidFill>
                  <a:schemeClr val="tx1">
                    <a:lumMod val="75000"/>
                    <a:lumOff val="25000"/>
                  </a:schemeClr>
                </a:solidFill>
                <a:latin typeface="微軟正黑體" panose="020B0604030504040204" charset="-120"/>
                <a:ea typeface="微軟正黑體" panose="020B0604030504040204" charset="-120"/>
              </a:defRPr>
            </a:lvl2pPr>
            <a:lvl3pPr>
              <a:defRPr sz="2665">
                <a:solidFill>
                  <a:schemeClr val="tx1">
                    <a:lumMod val="75000"/>
                    <a:lumOff val="25000"/>
                  </a:schemeClr>
                </a:solidFill>
                <a:latin typeface="微軟正黑體" panose="020B0604030504040204" charset="-120"/>
                <a:ea typeface="微軟正黑體" panose="020B0604030504040204" charset="-120"/>
              </a:defRPr>
            </a:lvl3pPr>
            <a:lvl4pPr>
              <a:defRPr sz="2135">
                <a:solidFill>
                  <a:schemeClr val="tx1">
                    <a:lumMod val="75000"/>
                    <a:lumOff val="25000"/>
                  </a:schemeClr>
                </a:solidFill>
                <a:latin typeface="微軟正黑體" panose="020B0604030504040204" charset="-120"/>
                <a:ea typeface="微軟正黑體" panose="020B0604030504040204" charset="-120"/>
              </a:defRPr>
            </a:lvl4pPr>
            <a:lvl5pPr>
              <a:defRPr sz="1600">
                <a:solidFill>
                  <a:schemeClr val="tx1">
                    <a:lumMod val="75000"/>
                    <a:lumOff val="25000"/>
                  </a:schemeClr>
                </a:solidFill>
                <a:latin typeface="微軟正黑體" panose="020B0604030504040204" charset="-120"/>
                <a:ea typeface="微軟正黑體" panose="020B0604030504040204" charset="-120"/>
              </a:defRPr>
            </a:lvl5pPr>
          </a:lstStyle>
          <a:p>
            <a:pPr lvl="0" fontAlgn="auto"/>
            <a:r>
              <a:rPr lang="zh-TW" altLang="en-US" strike="noStrike" noProof="1" smtClean="0"/>
              <a:t>按一下以编辑母片文字样式</a:t>
            </a:r>
            <a:endParaRPr lang="zh-TW" altLang="en-US" strike="noStrike" noProof="1" smtClean="0"/>
          </a:p>
          <a:p>
            <a:pPr lvl="1" fontAlgn="auto"/>
            <a:r>
              <a:rPr lang="zh-TW" altLang="en-US" strike="noStrike" noProof="1" smtClean="0"/>
              <a:t>第二层</a:t>
            </a:r>
            <a:endParaRPr lang="zh-TW" altLang="en-US" strike="noStrike" noProof="1" smtClean="0"/>
          </a:p>
          <a:p>
            <a:pPr lvl="2" fontAlgn="auto"/>
            <a:r>
              <a:rPr lang="zh-TW" altLang="en-US" strike="noStrike" noProof="1" smtClean="0"/>
              <a:t>第三层</a:t>
            </a:r>
            <a:endParaRPr lang="zh-TW" altLang="en-US" strike="noStrike" noProof="1" smtClean="0"/>
          </a:p>
          <a:p>
            <a:pPr lvl="3" fontAlgn="auto"/>
            <a:r>
              <a:rPr lang="zh-TW" altLang="en-US" strike="noStrike" noProof="1" smtClean="0"/>
              <a:t>第四层</a:t>
            </a:r>
            <a:endParaRPr lang="zh-TW" altLang="en-US" strike="noStrike" noProof="1" smtClean="0"/>
          </a:p>
          <a:p>
            <a:pPr lvl="4" fontAlgn="auto"/>
            <a:r>
              <a:rPr lang="zh-TW" altLang="en-US" strike="noStrike" noProof="1" smtClean="0"/>
              <a:t>第五层</a:t>
            </a:r>
            <a:endParaRPr lang="zh-TW" altLang="en-US" strike="noStrike" noProof="1"/>
          </a:p>
        </p:txBody>
      </p:sp>
      <p:sp>
        <p:nvSpPr>
          <p:cNvPr id="2" name="標題版面配置區 1"/>
          <p:cNvSpPr>
            <a:spLocks noGrp="1"/>
          </p:cNvSpPr>
          <p:nvPr>
            <p:ph type="title" hasCustomPrompt="1"/>
          </p:nvPr>
        </p:nvSpPr>
        <p:spPr>
          <a:xfrm>
            <a:off x="575733" y="500381"/>
            <a:ext cx="11003280" cy="981287"/>
          </a:xfrm>
          <a:prstGeom prst="rect">
            <a:avLst/>
          </a:prstGeom>
        </p:spPr>
        <p:txBody>
          <a:bodyPr vert="horz" lIns="91440" tIns="45720" rIns="91440" bIns="45720" rtlCol="0" anchor="ctr">
            <a:normAutofit/>
          </a:bodyPr>
          <a:lstStyle>
            <a:lvl1pPr algn="ctr">
              <a:defRPr sz="4800" b="1">
                <a:solidFill>
                  <a:schemeClr val="tx1"/>
                </a:solidFill>
                <a:effectLst/>
                <a:latin typeface="微軟正黑體" panose="020B0604030504040204" charset="-120"/>
                <a:ea typeface="微軟正黑體" panose="020B0604030504040204" charset="-120"/>
              </a:defRPr>
            </a:lvl1pPr>
          </a:lstStyle>
          <a:p>
            <a:pPr fontAlgn="auto"/>
            <a:r>
              <a:rPr lang="zh-TW" altLang="en-US" strike="noStrike" noProof="1" smtClean="0"/>
              <a:t>按一下以编辑母片标题样式</a:t>
            </a:r>
            <a:endParaRPr lang="zh-TW" altLang="en-US" strike="noStrike" noProof="1"/>
          </a:p>
        </p:txBody>
      </p:sp>
      <p:sp>
        <p:nvSpPr>
          <p:cNvPr id="6" name="投影片編號版面配置區 5"/>
          <p:cNvSpPr>
            <a:spLocks noGrp="1"/>
          </p:cNvSpPr>
          <p:nvPr>
            <p:ph type="sldNum" sz="quarter" idx="4"/>
          </p:nvPr>
        </p:nvSpPr>
        <p:spPr>
          <a:xfrm>
            <a:off x="160868" y="6441017"/>
            <a:ext cx="774700" cy="486833"/>
          </a:xfrm>
          <a:prstGeom prst="rect">
            <a:avLst/>
          </a:prstGeom>
        </p:spPr>
        <p:txBody>
          <a:bodyPr/>
          <a:lstStyle/>
          <a:p>
            <a:fld id="{FDD2DA72-49FE-43BE-9ADB-8B2CEAD39F71}" type="slidenum">
              <a:rPr lang="zh-TW" altLang="en-US"/>
            </a:fld>
            <a:endParaRPr lang="zh-TW" altLang="en-US"/>
          </a:p>
        </p:txBody>
      </p:sp>
    </p:spTree>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3_章节标题及对象(无logo)">
    <p:spTree>
      <p:nvGrpSpPr>
        <p:cNvPr id="1" name=""/>
        <p:cNvGrpSpPr/>
        <p:nvPr/>
      </p:nvGrpSpPr>
      <p:grpSpPr>
        <a:xfrm>
          <a:off x="0" y="0"/>
          <a:ext cx="0" cy="0"/>
          <a:chOff x="0" y="0"/>
          <a:chExt cx="0" cy="0"/>
        </a:xfrm>
      </p:grpSpPr>
      <p:pic>
        <p:nvPicPr>
          <p:cNvPr id="5123" name="圖片 4" descr="16_9B_top2"/>
          <p:cNvPicPr>
            <a:picLocks noChangeAspect="1"/>
          </p:cNvPicPr>
          <p:nvPr/>
        </p:nvPicPr>
        <p:blipFill>
          <a:blip r:embed="rId2" cstate="print"/>
          <a:stretch>
            <a:fillRect/>
          </a:stretch>
        </p:blipFill>
        <p:spPr>
          <a:xfrm>
            <a:off x="0" y="-21167"/>
            <a:ext cx="12192000" cy="495300"/>
          </a:xfrm>
          <a:prstGeom prst="rect">
            <a:avLst/>
          </a:prstGeom>
          <a:noFill/>
          <a:ln w="9525">
            <a:noFill/>
          </a:ln>
        </p:spPr>
      </p:pic>
      <p:sp>
        <p:nvSpPr>
          <p:cNvPr id="3" name="內容版面配置區 2"/>
          <p:cNvSpPr>
            <a:spLocks noGrp="1"/>
          </p:cNvSpPr>
          <p:nvPr>
            <p:ph idx="13" hasCustomPrompt="1"/>
          </p:nvPr>
        </p:nvSpPr>
        <p:spPr>
          <a:xfrm>
            <a:off x="609600" y="1667933"/>
            <a:ext cx="10972800" cy="4431453"/>
          </a:xfrm>
          <a:prstGeom prst="rect">
            <a:avLst/>
          </a:prstGeom>
        </p:spPr>
        <p:txBody>
          <a:bodyPr/>
          <a:lstStyle>
            <a:lvl1pPr>
              <a:defRPr sz="3735">
                <a:solidFill>
                  <a:schemeClr val="tx1">
                    <a:lumMod val="75000"/>
                    <a:lumOff val="25000"/>
                  </a:schemeClr>
                </a:solidFill>
                <a:latin typeface="微軟正黑體" panose="020B0604030504040204" charset="-120"/>
                <a:ea typeface="微軟正黑體" panose="020B0604030504040204" charset="-120"/>
              </a:defRPr>
            </a:lvl1pPr>
            <a:lvl2pPr>
              <a:defRPr sz="3200">
                <a:solidFill>
                  <a:schemeClr val="tx1">
                    <a:lumMod val="75000"/>
                    <a:lumOff val="25000"/>
                  </a:schemeClr>
                </a:solidFill>
                <a:latin typeface="微軟正黑體" panose="020B0604030504040204" charset="-120"/>
                <a:ea typeface="微軟正黑體" panose="020B0604030504040204" charset="-120"/>
              </a:defRPr>
            </a:lvl2pPr>
            <a:lvl3pPr>
              <a:defRPr sz="2665">
                <a:solidFill>
                  <a:schemeClr val="tx1">
                    <a:lumMod val="75000"/>
                    <a:lumOff val="25000"/>
                  </a:schemeClr>
                </a:solidFill>
                <a:latin typeface="微軟正黑體" panose="020B0604030504040204" charset="-120"/>
                <a:ea typeface="微軟正黑體" panose="020B0604030504040204" charset="-120"/>
              </a:defRPr>
            </a:lvl3pPr>
            <a:lvl4pPr>
              <a:defRPr sz="2135">
                <a:solidFill>
                  <a:schemeClr val="tx1">
                    <a:lumMod val="75000"/>
                    <a:lumOff val="25000"/>
                  </a:schemeClr>
                </a:solidFill>
                <a:latin typeface="微軟正黑體" panose="020B0604030504040204" charset="-120"/>
                <a:ea typeface="微軟正黑體" panose="020B0604030504040204" charset="-120"/>
              </a:defRPr>
            </a:lvl4pPr>
            <a:lvl5pPr>
              <a:defRPr sz="1600">
                <a:solidFill>
                  <a:schemeClr val="tx1">
                    <a:lumMod val="75000"/>
                    <a:lumOff val="25000"/>
                  </a:schemeClr>
                </a:solidFill>
                <a:latin typeface="微軟正黑體" panose="020B0604030504040204" charset="-120"/>
                <a:ea typeface="微軟正黑體" panose="020B0604030504040204" charset="-120"/>
              </a:defRPr>
            </a:lvl5pPr>
          </a:lstStyle>
          <a:p>
            <a:pPr lvl="0" fontAlgn="auto"/>
            <a:r>
              <a:rPr lang="zh-TW" altLang="en-US" strike="noStrike" noProof="1" smtClean="0"/>
              <a:t>按一下以编辑母片文字样式</a:t>
            </a:r>
            <a:endParaRPr lang="zh-TW" altLang="en-US" strike="noStrike" noProof="1" smtClean="0"/>
          </a:p>
          <a:p>
            <a:pPr lvl="1" fontAlgn="auto"/>
            <a:r>
              <a:rPr lang="zh-TW" altLang="en-US" strike="noStrike" noProof="1" smtClean="0"/>
              <a:t>第二层</a:t>
            </a:r>
            <a:endParaRPr lang="zh-TW" altLang="en-US" strike="noStrike" noProof="1" smtClean="0"/>
          </a:p>
          <a:p>
            <a:pPr lvl="2" fontAlgn="auto"/>
            <a:r>
              <a:rPr lang="zh-TW" altLang="en-US" strike="noStrike" noProof="1" smtClean="0"/>
              <a:t>第三层</a:t>
            </a:r>
            <a:endParaRPr lang="zh-TW" altLang="en-US" strike="noStrike" noProof="1" smtClean="0"/>
          </a:p>
          <a:p>
            <a:pPr lvl="3" fontAlgn="auto"/>
            <a:r>
              <a:rPr lang="zh-TW" altLang="en-US" strike="noStrike" noProof="1" smtClean="0"/>
              <a:t>第四层</a:t>
            </a:r>
            <a:endParaRPr lang="zh-TW" altLang="en-US" strike="noStrike" noProof="1" smtClean="0"/>
          </a:p>
          <a:p>
            <a:pPr lvl="4" fontAlgn="auto"/>
            <a:r>
              <a:rPr lang="zh-TW" altLang="en-US" strike="noStrike" noProof="1" smtClean="0"/>
              <a:t>第五层</a:t>
            </a:r>
            <a:endParaRPr lang="zh-TW" altLang="en-US" strike="noStrike" noProof="1"/>
          </a:p>
        </p:txBody>
      </p:sp>
      <p:sp>
        <p:nvSpPr>
          <p:cNvPr id="2" name="標題版面配置區 1"/>
          <p:cNvSpPr>
            <a:spLocks noGrp="1"/>
          </p:cNvSpPr>
          <p:nvPr>
            <p:ph type="title" hasCustomPrompt="1"/>
          </p:nvPr>
        </p:nvSpPr>
        <p:spPr>
          <a:xfrm>
            <a:off x="575733" y="500381"/>
            <a:ext cx="11003280" cy="981287"/>
          </a:xfrm>
          <a:prstGeom prst="rect">
            <a:avLst/>
          </a:prstGeom>
        </p:spPr>
        <p:txBody>
          <a:bodyPr vert="horz" lIns="91440" tIns="45720" rIns="91440" bIns="45720" rtlCol="0" anchor="ctr">
            <a:normAutofit/>
          </a:bodyPr>
          <a:lstStyle>
            <a:lvl1pPr algn="ctr">
              <a:defRPr sz="4800" b="1">
                <a:solidFill>
                  <a:schemeClr val="tx1"/>
                </a:solidFill>
                <a:effectLst/>
                <a:latin typeface="微軟正黑體" panose="020B0604030504040204" charset="-120"/>
                <a:ea typeface="微軟正黑體" panose="020B0604030504040204" charset="-120"/>
              </a:defRPr>
            </a:lvl1pPr>
          </a:lstStyle>
          <a:p>
            <a:pPr fontAlgn="auto"/>
            <a:r>
              <a:rPr lang="zh-TW" altLang="en-US" strike="noStrike" noProof="1" smtClean="0"/>
              <a:t>按一下以编辑母片标题样式</a:t>
            </a:r>
            <a:endParaRPr lang="zh-TW" altLang="en-US" strike="noStrike" noProof="1"/>
          </a:p>
        </p:txBody>
      </p:sp>
      <p:sp>
        <p:nvSpPr>
          <p:cNvPr id="6" name="投影片編號版面配置區 5"/>
          <p:cNvSpPr>
            <a:spLocks noGrp="1"/>
          </p:cNvSpPr>
          <p:nvPr>
            <p:ph type="sldNum" sz="quarter" idx="4"/>
          </p:nvPr>
        </p:nvSpPr>
        <p:spPr>
          <a:xfrm>
            <a:off x="160868" y="6441017"/>
            <a:ext cx="774700" cy="486833"/>
          </a:xfrm>
          <a:prstGeom prst="rect">
            <a:avLst/>
          </a:prstGeom>
        </p:spPr>
        <p:txBody>
          <a:bodyPr/>
          <a:lstStyle/>
          <a:p>
            <a:fld id="{8D5B7CAD-116A-4710-9A30-BA36484A082A}" type="slidenum">
              <a:rPr lang="zh-TW" altLang="en-US"/>
            </a:fld>
            <a:endParaRPr lang="zh-TW" altLang="en-US"/>
          </a:p>
        </p:txBody>
      </p:sp>
    </p:spTree>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4_章节标题及对象(logo+鼎捷)">
    <p:spTree>
      <p:nvGrpSpPr>
        <p:cNvPr id="1" name=""/>
        <p:cNvGrpSpPr/>
        <p:nvPr/>
      </p:nvGrpSpPr>
      <p:grpSpPr>
        <a:xfrm>
          <a:off x="0" y="0"/>
          <a:ext cx="0" cy="0"/>
          <a:chOff x="0" y="0"/>
          <a:chExt cx="0" cy="0"/>
        </a:xfrm>
      </p:grpSpPr>
      <p:pic>
        <p:nvPicPr>
          <p:cNvPr id="6147" name="圖片 6" descr="16_9B_top2"/>
          <p:cNvPicPr>
            <a:picLocks noChangeAspect="1"/>
          </p:cNvPicPr>
          <p:nvPr/>
        </p:nvPicPr>
        <p:blipFill>
          <a:blip r:embed="rId2" cstate="print"/>
          <a:stretch>
            <a:fillRect/>
          </a:stretch>
        </p:blipFill>
        <p:spPr>
          <a:xfrm>
            <a:off x="0" y="-21167"/>
            <a:ext cx="12192000" cy="495300"/>
          </a:xfrm>
          <a:prstGeom prst="rect">
            <a:avLst/>
          </a:prstGeom>
          <a:noFill/>
          <a:ln w="9525">
            <a:noFill/>
          </a:ln>
        </p:spPr>
      </p:pic>
      <p:pic>
        <p:nvPicPr>
          <p:cNvPr id="6148" name="圖片 4" descr="鼎捷軟件_簡"/>
          <p:cNvPicPr>
            <a:picLocks noChangeAspect="1"/>
          </p:cNvPicPr>
          <p:nvPr/>
        </p:nvPicPr>
        <p:blipFill>
          <a:blip r:embed="rId3" cstate="print"/>
          <a:stretch>
            <a:fillRect/>
          </a:stretch>
        </p:blipFill>
        <p:spPr>
          <a:xfrm>
            <a:off x="10839452" y="6358468"/>
            <a:ext cx="1051983" cy="338667"/>
          </a:xfrm>
          <a:prstGeom prst="rect">
            <a:avLst/>
          </a:prstGeom>
          <a:noFill/>
          <a:ln w="9525">
            <a:noFill/>
          </a:ln>
        </p:spPr>
      </p:pic>
      <p:sp>
        <p:nvSpPr>
          <p:cNvPr id="3" name="內容版面配置區 2"/>
          <p:cNvSpPr>
            <a:spLocks noGrp="1"/>
          </p:cNvSpPr>
          <p:nvPr>
            <p:ph idx="13" hasCustomPrompt="1"/>
          </p:nvPr>
        </p:nvSpPr>
        <p:spPr>
          <a:xfrm>
            <a:off x="609600" y="1667933"/>
            <a:ext cx="10972800" cy="4431453"/>
          </a:xfrm>
          <a:prstGeom prst="rect">
            <a:avLst/>
          </a:prstGeom>
        </p:spPr>
        <p:txBody>
          <a:bodyPr/>
          <a:lstStyle>
            <a:lvl1pPr>
              <a:defRPr sz="3735">
                <a:solidFill>
                  <a:schemeClr val="tx1">
                    <a:lumMod val="75000"/>
                    <a:lumOff val="25000"/>
                  </a:schemeClr>
                </a:solidFill>
                <a:latin typeface="微軟正黑體" panose="020B0604030504040204" charset="-120"/>
                <a:ea typeface="微軟正黑體" panose="020B0604030504040204" charset="-120"/>
              </a:defRPr>
            </a:lvl1pPr>
            <a:lvl2pPr>
              <a:defRPr sz="3200">
                <a:solidFill>
                  <a:schemeClr val="tx1">
                    <a:lumMod val="75000"/>
                    <a:lumOff val="25000"/>
                  </a:schemeClr>
                </a:solidFill>
                <a:latin typeface="微軟正黑體" panose="020B0604030504040204" charset="-120"/>
                <a:ea typeface="微軟正黑體" panose="020B0604030504040204" charset="-120"/>
              </a:defRPr>
            </a:lvl2pPr>
            <a:lvl3pPr>
              <a:defRPr sz="2665">
                <a:solidFill>
                  <a:schemeClr val="tx1">
                    <a:lumMod val="75000"/>
                    <a:lumOff val="25000"/>
                  </a:schemeClr>
                </a:solidFill>
                <a:latin typeface="微軟正黑體" panose="020B0604030504040204" charset="-120"/>
                <a:ea typeface="微軟正黑體" panose="020B0604030504040204" charset="-120"/>
              </a:defRPr>
            </a:lvl3pPr>
            <a:lvl4pPr>
              <a:defRPr sz="2135">
                <a:solidFill>
                  <a:schemeClr val="tx1">
                    <a:lumMod val="75000"/>
                    <a:lumOff val="25000"/>
                  </a:schemeClr>
                </a:solidFill>
                <a:latin typeface="微軟正黑體" panose="020B0604030504040204" charset="-120"/>
                <a:ea typeface="微軟正黑體" panose="020B0604030504040204" charset="-120"/>
              </a:defRPr>
            </a:lvl4pPr>
            <a:lvl5pPr>
              <a:defRPr sz="1600">
                <a:solidFill>
                  <a:schemeClr val="tx1">
                    <a:lumMod val="75000"/>
                    <a:lumOff val="25000"/>
                  </a:schemeClr>
                </a:solidFill>
                <a:latin typeface="微軟正黑體" panose="020B0604030504040204" charset="-120"/>
                <a:ea typeface="微軟正黑體" panose="020B0604030504040204" charset="-120"/>
              </a:defRPr>
            </a:lvl5pPr>
          </a:lstStyle>
          <a:p>
            <a:pPr lvl="0" fontAlgn="auto"/>
            <a:r>
              <a:rPr lang="zh-TW" altLang="en-US" strike="noStrike" noProof="1" smtClean="0"/>
              <a:t>按一下以编辑母片文字样式</a:t>
            </a:r>
            <a:endParaRPr lang="zh-TW" altLang="en-US" strike="noStrike" noProof="1" smtClean="0"/>
          </a:p>
          <a:p>
            <a:pPr lvl="1" fontAlgn="auto"/>
            <a:r>
              <a:rPr lang="zh-TW" altLang="en-US" strike="noStrike" noProof="1" smtClean="0"/>
              <a:t>第二层</a:t>
            </a:r>
            <a:endParaRPr lang="zh-TW" altLang="en-US" strike="noStrike" noProof="1" smtClean="0"/>
          </a:p>
          <a:p>
            <a:pPr lvl="2" fontAlgn="auto"/>
            <a:r>
              <a:rPr lang="zh-TW" altLang="en-US" strike="noStrike" noProof="1" smtClean="0"/>
              <a:t>第三层</a:t>
            </a:r>
            <a:endParaRPr lang="zh-TW" altLang="en-US" strike="noStrike" noProof="1" smtClean="0"/>
          </a:p>
          <a:p>
            <a:pPr lvl="3" fontAlgn="auto"/>
            <a:r>
              <a:rPr lang="zh-TW" altLang="en-US" strike="noStrike" noProof="1" smtClean="0"/>
              <a:t>第四层</a:t>
            </a:r>
            <a:endParaRPr lang="zh-TW" altLang="en-US" strike="noStrike" noProof="1" smtClean="0"/>
          </a:p>
          <a:p>
            <a:pPr lvl="4" fontAlgn="auto"/>
            <a:r>
              <a:rPr lang="zh-TW" altLang="en-US" strike="noStrike" noProof="1" smtClean="0"/>
              <a:t>第五层</a:t>
            </a:r>
            <a:endParaRPr lang="zh-TW" altLang="en-US" strike="noStrike" noProof="1"/>
          </a:p>
        </p:txBody>
      </p:sp>
      <p:sp>
        <p:nvSpPr>
          <p:cNvPr id="2" name="標題版面配置區 1"/>
          <p:cNvSpPr>
            <a:spLocks noGrp="1"/>
          </p:cNvSpPr>
          <p:nvPr>
            <p:ph type="title" hasCustomPrompt="1"/>
          </p:nvPr>
        </p:nvSpPr>
        <p:spPr>
          <a:xfrm>
            <a:off x="575733" y="500381"/>
            <a:ext cx="11003280" cy="981287"/>
          </a:xfrm>
          <a:prstGeom prst="rect">
            <a:avLst/>
          </a:prstGeom>
        </p:spPr>
        <p:txBody>
          <a:bodyPr vert="horz" lIns="91440" tIns="45720" rIns="91440" bIns="45720" rtlCol="0" anchor="ctr">
            <a:normAutofit/>
          </a:bodyPr>
          <a:lstStyle>
            <a:lvl1pPr algn="ctr">
              <a:defRPr sz="4800" b="1">
                <a:solidFill>
                  <a:schemeClr val="tx1"/>
                </a:solidFill>
                <a:effectLst/>
                <a:latin typeface="微軟正黑體" panose="020B0604030504040204" charset="-120"/>
                <a:ea typeface="微軟正黑體" panose="020B0604030504040204" charset="-120"/>
              </a:defRPr>
            </a:lvl1pPr>
          </a:lstStyle>
          <a:p>
            <a:pPr fontAlgn="auto"/>
            <a:r>
              <a:rPr lang="zh-TW" altLang="en-US" strike="noStrike" noProof="1" smtClean="0"/>
              <a:t>按一下以编辑母片标题样式</a:t>
            </a:r>
            <a:endParaRPr lang="zh-TW" altLang="en-US" strike="noStrike" noProof="1"/>
          </a:p>
        </p:txBody>
      </p:sp>
      <p:sp>
        <p:nvSpPr>
          <p:cNvPr id="6" name="投影片編號版面配置區 5"/>
          <p:cNvSpPr>
            <a:spLocks noGrp="1"/>
          </p:cNvSpPr>
          <p:nvPr>
            <p:ph type="sldNum" sz="quarter" idx="4"/>
          </p:nvPr>
        </p:nvSpPr>
        <p:spPr>
          <a:xfrm>
            <a:off x="160868" y="6441017"/>
            <a:ext cx="774700" cy="486833"/>
          </a:xfrm>
          <a:prstGeom prst="rect">
            <a:avLst/>
          </a:prstGeom>
        </p:spPr>
        <p:txBody>
          <a:bodyPr/>
          <a:lstStyle/>
          <a:p>
            <a:pPr lvl="0" eaLnBrk="1" fontAlgn="auto" hangingPunct="1"/>
            <a:fld id="{9A0DB2DC-4C9A-4742-B13C-FB6460FD3503}" type="slidenum">
              <a:rPr lang="zh-TW" altLang="en-US" sz="1400" strike="noStrike" noProof="1" dirty="0">
                <a:solidFill>
                  <a:srgbClr val="7F7F7F"/>
                </a:solidFill>
                <a:latin typeface="微軟正黑體" panose="020B0604030504040204" charset="-120"/>
                <a:ea typeface="微軟正黑體" panose="020B0604030504040204" charset="-120"/>
                <a:cs typeface="+mn-cs"/>
              </a:rPr>
            </a:fld>
            <a:endParaRPr lang="zh-TW" altLang="en-US" sz="1400" strike="noStrike" noProof="1">
              <a:solidFill>
                <a:srgbClr val="7F7F7F"/>
              </a:solidFill>
              <a:latin typeface="微軟正黑體" panose="020B0604030504040204" charset="-120"/>
              <a:ea typeface="微軟正黑體" panose="020B0604030504040204" charset="-120"/>
            </a:endParaRPr>
          </a:p>
        </p:txBody>
      </p:sp>
    </p:spTree>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1117600" y="365125"/>
            <a:ext cx="140208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1117600" y="6356351"/>
            <a:ext cx="3657600" cy="365125"/>
          </a:xfrm>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a:xfrm>
            <a:off x="5384800" y="6356351"/>
            <a:ext cx="5486400" cy="365125"/>
          </a:xfrm>
        </p:spPr>
        <p:txBody>
          <a:bodyPr/>
          <a:lstStyle/>
          <a:p>
            <a:endParaRPr lang="zh-CN" altLang="en-US"/>
          </a:p>
        </p:txBody>
      </p:sp>
      <p:sp>
        <p:nvSpPr>
          <p:cNvPr id="5" name="灯片编号占位符 4"/>
          <p:cNvSpPr>
            <a:spLocks noGrp="1"/>
          </p:cNvSpPr>
          <p:nvPr>
            <p:ph type="sldNum" sz="quarter" idx="12"/>
          </p:nvPr>
        </p:nvSpPr>
        <p:spPr>
          <a:xfrm>
            <a:off x="11480800" y="6356351"/>
            <a:ext cx="3657600" cy="365125"/>
          </a:xfrm>
        </p:spPr>
        <p:txBody>
          <a:bodyPr/>
          <a:lstStyle/>
          <a:p>
            <a:fld id="{E077DA78-E013-4A8C-AD75-63A150561B10}" type="slidenum">
              <a:rPr lang="zh-CN" altLang="en-US" smtClean="0"/>
            </a:fld>
            <a:endParaRPr lang="zh-CN" altLang="en-US"/>
          </a:p>
        </p:txBody>
      </p:sp>
    </p:spTree>
  </p:cSld>
  <p:clrMapOvr>
    <a:masterClrMapping/>
  </p:clrMapOvr>
  <p:hf sldNum="0"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1117600" y="365125"/>
            <a:ext cx="140208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1117600" y="6356351"/>
            <a:ext cx="3657600" cy="365125"/>
          </a:xfrm>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a:xfrm>
            <a:off x="5384800" y="6356351"/>
            <a:ext cx="5486400" cy="365125"/>
          </a:xfrm>
        </p:spPr>
        <p:txBody>
          <a:bodyPr/>
          <a:lstStyle/>
          <a:p>
            <a:endParaRPr lang="zh-CN" altLang="en-US"/>
          </a:p>
        </p:txBody>
      </p:sp>
      <p:sp>
        <p:nvSpPr>
          <p:cNvPr id="5" name="灯片编号占位符 4"/>
          <p:cNvSpPr>
            <a:spLocks noGrp="1"/>
          </p:cNvSpPr>
          <p:nvPr>
            <p:ph type="sldNum" sz="quarter" idx="12"/>
          </p:nvPr>
        </p:nvSpPr>
        <p:spPr>
          <a:xfrm>
            <a:off x="11480800" y="6356351"/>
            <a:ext cx="3657600" cy="365125"/>
          </a:xfrm>
        </p:spPr>
        <p:txBody>
          <a:bodyPr/>
          <a:lstStyle/>
          <a:p>
            <a:fld id="{E077DA78-E013-4A8C-AD75-63A150561B10}" type="slidenum">
              <a:rPr lang="zh-CN" altLang="en-US" smtClean="0"/>
            </a:fld>
            <a:endParaRPr lang="zh-CN" altLang="en-US"/>
          </a:p>
        </p:txBody>
      </p:sp>
    </p:spTree>
  </p:cSld>
  <p:clrMapOvr>
    <a:masterClrMapping/>
  </p:clrMapOvr>
  <p:hf sldNum="0"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1117600" y="365125"/>
            <a:ext cx="140208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1117600" y="6356351"/>
            <a:ext cx="3657600" cy="365125"/>
          </a:xfrm>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a:xfrm>
            <a:off x="5384800" y="6356351"/>
            <a:ext cx="5486400" cy="365125"/>
          </a:xfrm>
        </p:spPr>
        <p:txBody>
          <a:bodyPr/>
          <a:lstStyle/>
          <a:p>
            <a:endParaRPr lang="zh-CN" altLang="en-US"/>
          </a:p>
        </p:txBody>
      </p:sp>
      <p:sp>
        <p:nvSpPr>
          <p:cNvPr id="5" name="灯片编号占位符 4"/>
          <p:cNvSpPr>
            <a:spLocks noGrp="1"/>
          </p:cNvSpPr>
          <p:nvPr>
            <p:ph type="sldNum" sz="quarter" idx="12"/>
          </p:nvPr>
        </p:nvSpPr>
        <p:spPr>
          <a:xfrm>
            <a:off x="11480800" y="6356351"/>
            <a:ext cx="3657600" cy="365125"/>
          </a:xfrm>
        </p:spPr>
        <p:txBody>
          <a:bodyPr/>
          <a:lstStyle/>
          <a:p>
            <a:fld id="{E077DA78-E013-4A8C-AD75-63A150561B10}" type="slidenum">
              <a:rPr lang="zh-CN" altLang="en-US" smtClean="0"/>
            </a:fld>
            <a:endParaRPr lang="zh-CN" altLang="en-US"/>
          </a:p>
        </p:txBody>
      </p:sp>
    </p:spTree>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1117600" y="365125"/>
            <a:ext cx="140208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1117600" y="6356351"/>
            <a:ext cx="3657600" cy="365125"/>
          </a:xfrm>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a:xfrm>
            <a:off x="5384800" y="6356351"/>
            <a:ext cx="5486400" cy="365125"/>
          </a:xfrm>
        </p:spPr>
        <p:txBody>
          <a:bodyPr/>
          <a:lstStyle/>
          <a:p>
            <a:endParaRPr lang="zh-CN" altLang="en-US"/>
          </a:p>
        </p:txBody>
      </p:sp>
      <p:sp>
        <p:nvSpPr>
          <p:cNvPr id="5" name="灯片编号占位符 4"/>
          <p:cNvSpPr>
            <a:spLocks noGrp="1"/>
          </p:cNvSpPr>
          <p:nvPr>
            <p:ph type="sldNum" sz="quarter" idx="12"/>
          </p:nvPr>
        </p:nvSpPr>
        <p:spPr>
          <a:xfrm>
            <a:off x="11480800" y="6356351"/>
            <a:ext cx="3657600" cy="365125"/>
          </a:xfrm>
        </p:spPr>
        <p:txBody>
          <a:bodyPr/>
          <a:lstStyle/>
          <a:p>
            <a:fld id="{E077DA78-E013-4A8C-AD75-63A150561B10}" type="slidenum">
              <a:rPr lang="zh-CN" altLang="en-US" smtClean="0"/>
            </a:fld>
            <a:endParaRPr lang="zh-CN" altLang="en-US"/>
          </a:p>
        </p:txBody>
      </p:sp>
    </p:spTree>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1117600" y="365125"/>
            <a:ext cx="140208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1117600" y="6356351"/>
            <a:ext cx="3657600" cy="365125"/>
          </a:xfrm>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a:xfrm>
            <a:off x="5384800" y="6356351"/>
            <a:ext cx="5486400" cy="365125"/>
          </a:xfrm>
        </p:spPr>
        <p:txBody>
          <a:bodyPr/>
          <a:lstStyle/>
          <a:p>
            <a:endParaRPr lang="zh-CN" altLang="en-US"/>
          </a:p>
        </p:txBody>
      </p:sp>
      <p:sp>
        <p:nvSpPr>
          <p:cNvPr id="5" name="灯片编号占位符 4"/>
          <p:cNvSpPr>
            <a:spLocks noGrp="1"/>
          </p:cNvSpPr>
          <p:nvPr>
            <p:ph type="sldNum" sz="quarter" idx="12"/>
          </p:nvPr>
        </p:nvSpPr>
        <p:spPr>
          <a:xfrm>
            <a:off x="11480800" y="6356351"/>
            <a:ext cx="3657600" cy="365125"/>
          </a:xfrm>
        </p:spPr>
        <p:txBody>
          <a:bodyPr/>
          <a:lstStyle/>
          <a:p>
            <a:fld id="{E077DA78-E013-4A8C-AD75-63A150561B10}" type="slidenum">
              <a:rPr lang="zh-CN" altLang="en-US" smtClean="0"/>
            </a:fld>
            <a:endParaRPr lang="zh-CN" altLang="en-US"/>
          </a:p>
        </p:txBody>
      </p:sp>
    </p:spTree>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1117600" y="365125"/>
            <a:ext cx="140208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1117600" y="6356351"/>
            <a:ext cx="3657600" cy="365125"/>
          </a:xfrm>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a:xfrm>
            <a:off x="5384800" y="6356351"/>
            <a:ext cx="5486400" cy="365125"/>
          </a:xfrm>
        </p:spPr>
        <p:txBody>
          <a:bodyPr/>
          <a:lstStyle/>
          <a:p>
            <a:endParaRPr lang="zh-CN" altLang="en-US"/>
          </a:p>
        </p:txBody>
      </p:sp>
      <p:sp>
        <p:nvSpPr>
          <p:cNvPr id="5" name="灯片编号占位符 4"/>
          <p:cNvSpPr>
            <a:spLocks noGrp="1"/>
          </p:cNvSpPr>
          <p:nvPr>
            <p:ph type="sldNum" sz="quarter" idx="12"/>
          </p:nvPr>
        </p:nvSpPr>
        <p:spPr>
          <a:xfrm>
            <a:off x="11480800" y="6356351"/>
            <a:ext cx="3657600" cy="365125"/>
          </a:xfrm>
        </p:spPr>
        <p:txBody>
          <a:bodyPr/>
          <a:lstStyle/>
          <a:p>
            <a:fld id="{E077DA78-E013-4A8C-AD75-63A150561B10}" type="slidenum">
              <a:rPr lang="zh-CN" altLang="en-US" smtClean="0"/>
            </a:fld>
            <a:endParaRPr lang="zh-CN" altLang="en-US"/>
          </a:p>
        </p:txBody>
      </p:sp>
    </p:spTree>
  </p:cSld>
  <p:clrMapOvr>
    <a:masterClrMapping/>
  </p:clrMapOvr>
  <p:hf sldNum="0"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1117600" y="365125"/>
            <a:ext cx="140208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1117600" y="6356351"/>
            <a:ext cx="3657600" cy="365125"/>
          </a:xfrm>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a:xfrm>
            <a:off x="5384800" y="6356351"/>
            <a:ext cx="5486400" cy="365125"/>
          </a:xfrm>
        </p:spPr>
        <p:txBody>
          <a:bodyPr/>
          <a:lstStyle/>
          <a:p>
            <a:endParaRPr lang="zh-CN" altLang="en-US"/>
          </a:p>
        </p:txBody>
      </p:sp>
      <p:sp>
        <p:nvSpPr>
          <p:cNvPr id="5" name="灯片编号占位符 4"/>
          <p:cNvSpPr>
            <a:spLocks noGrp="1"/>
          </p:cNvSpPr>
          <p:nvPr>
            <p:ph type="sldNum" sz="quarter" idx="12"/>
          </p:nvPr>
        </p:nvSpPr>
        <p:spPr>
          <a:xfrm>
            <a:off x="11480800" y="6356351"/>
            <a:ext cx="3657600" cy="365125"/>
          </a:xfrm>
        </p:spPr>
        <p:txBody>
          <a:bodyPr/>
          <a:lstStyle/>
          <a:p>
            <a:fld id="{E077DA78-E013-4A8C-AD75-63A150561B10}" type="slidenum">
              <a:rPr lang="zh-CN" altLang="en-US" smtClean="0"/>
            </a:fld>
            <a:endParaRPr lang="zh-CN" altLang="en-US"/>
          </a:p>
        </p:txBody>
      </p:sp>
    </p:spTree>
  </p:cSld>
  <p:clrMapOvr>
    <a:masterClrMapping/>
  </p:clrMapOvr>
  <p:hf sldNum="0"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1117600" y="365125"/>
            <a:ext cx="140208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1117600" y="6356351"/>
            <a:ext cx="3657600" cy="365125"/>
          </a:xfrm>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a:xfrm>
            <a:off x="5384800" y="6356351"/>
            <a:ext cx="5486400" cy="365125"/>
          </a:xfrm>
        </p:spPr>
        <p:txBody>
          <a:bodyPr/>
          <a:lstStyle/>
          <a:p>
            <a:endParaRPr lang="zh-CN" altLang="en-US"/>
          </a:p>
        </p:txBody>
      </p:sp>
      <p:sp>
        <p:nvSpPr>
          <p:cNvPr id="5" name="灯片编号占位符 4"/>
          <p:cNvSpPr>
            <a:spLocks noGrp="1"/>
          </p:cNvSpPr>
          <p:nvPr>
            <p:ph type="sldNum" sz="quarter" idx="12"/>
          </p:nvPr>
        </p:nvSpPr>
        <p:spPr>
          <a:xfrm>
            <a:off x="11480800" y="6356351"/>
            <a:ext cx="3657600" cy="365125"/>
          </a:xfrm>
        </p:spPr>
        <p:txBody>
          <a:bodyPr/>
          <a:lstStyle/>
          <a:p>
            <a:fld id="{E077DA78-E013-4A8C-AD75-63A150561B10}" type="slidenum">
              <a:rPr lang="zh-CN" altLang="en-US" smtClean="0"/>
            </a:fld>
            <a:endParaRPr lang="zh-CN" altLang="en-US"/>
          </a:p>
        </p:txBody>
      </p:sp>
    </p:spTree>
  </p:cSld>
  <p:clrMapOvr>
    <a:masterClrMapping/>
  </p:clrMapOvr>
  <p:hf sldNum="0"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1117600" y="365125"/>
            <a:ext cx="140208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1117600" y="6356351"/>
            <a:ext cx="3657600" cy="365125"/>
          </a:xfrm>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a:xfrm>
            <a:off x="5384800" y="6356351"/>
            <a:ext cx="5486400" cy="365125"/>
          </a:xfrm>
        </p:spPr>
        <p:txBody>
          <a:bodyPr/>
          <a:lstStyle/>
          <a:p>
            <a:endParaRPr lang="zh-CN" altLang="en-US"/>
          </a:p>
        </p:txBody>
      </p:sp>
      <p:sp>
        <p:nvSpPr>
          <p:cNvPr id="5" name="灯片编号占位符 4"/>
          <p:cNvSpPr>
            <a:spLocks noGrp="1"/>
          </p:cNvSpPr>
          <p:nvPr>
            <p:ph type="sldNum" sz="quarter" idx="12"/>
          </p:nvPr>
        </p:nvSpPr>
        <p:spPr>
          <a:xfrm>
            <a:off x="11480800" y="6356351"/>
            <a:ext cx="3657600" cy="365125"/>
          </a:xfrm>
        </p:spPr>
        <p:txBody>
          <a:bodyPr/>
          <a:lstStyle/>
          <a:p>
            <a:fld id="{E077DA78-E013-4A8C-AD75-63A150561B10}" type="slidenum">
              <a:rPr lang="zh-CN" altLang="en-US" smtClean="0"/>
            </a:fld>
            <a:endParaRPr lang="zh-CN" altLang="en-US"/>
          </a:p>
        </p:txBody>
      </p:sp>
    </p:spTree>
  </p:cSld>
  <p:clrMapOvr>
    <a:masterClrMapping/>
  </p:clrMapOvr>
  <p:hf sldNum="0"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1117600" y="365125"/>
            <a:ext cx="140208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1117600" y="6356351"/>
            <a:ext cx="3657600" cy="365125"/>
          </a:xfrm>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a:xfrm>
            <a:off x="5384800" y="6356351"/>
            <a:ext cx="5486400" cy="365125"/>
          </a:xfrm>
        </p:spPr>
        <p:txBody>
          <a:bodyPr/>
          <a:lstStyle/>
          <a:p>
            <a:endParaRPr lang="zh-CN" altLang="en-US"/>
          </a:p>
        </p:txBody>
      </p:sp>
      <p:sp>
        <p:nvSpPr>
          <p:cNvPr id="5" name="灯片编号占位符 4"/>
          <p:cNvSpPr>
            <a:spLocks noGrp="1"/>
          </p:cNvSpPr>
          <p:nvPr>
            <p:ph type="sldNum" sz="quarter" idx="12"/>
          </p:nvPr>
        </p:nvSpPr>
        <p:spPr>
          <a:xfrm>
            <a:off x="11480800" y="6356351"/>
            <a:ext cx="3657600" cy="365125"/>
          </a:xfrm>
        </p:spPr>
        <p:txBody>
          <a:bodyPr/>
          <a:lstStyle/>
          <a:p>
            <a:fld id="{E077DA78-E013-4A8C-AD75-63A150561B10}" type="slidenum">
              <a:rPr lang="zh-CN" altLang="en-US" smtClean="0"/>
            </a:fld>
            <a:endParaRPr lang="zh-CN" altLang="en-US"/>
          </a:p>
        </p:txBody>
      </p:sp>
    </p:spTree>
  </p:cSld>
  <p:clrMapOvr>
    <a:masterClrMapping/>
  </p:clrMapOvr>
  <p:hf sldNum="0"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1117600" y="365125"/>
            <a:ext cx="140208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1117600" y="6356351"/>
            <a:ext cx="3657600" cy="365125"/>
          </a:xfrm>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a:xfrm>
            <a:off x="5384800" y="6356351"/>
            <a:ext cx="5486400" cy="365125"/>
          </a:xfrm>
        </p:spPr>
        <p:txBody>
          <a:bodyPr/>
          <a:lstStyle/>
          <a:p>
            <a:endParaRPr lang="zh-CN" altLang="en-US"/>
          </a:p>
        </p:txBody>
      </p:sp>
      <p:sp>
        <p:nvSpPr>
          <p:cNvPr id="5" name="灯片编号占位符 4"/>
          <p:cNvSpPr>
            <a:spLocks noGrp="1"/>
          </p:cNvSpPr>
          <p:nvPr>
            <p:ph type="sldNum" sz="quarter" idx="12"/>
          </p:nvPr>
        </p:nvSpPr>
        <p:spPr>
          <a:xfrm>
            <a:off x="11480800" y="6356351"/>
            <a:ext cx="3657600" cy="365125"/>
          </a:xfrm>
        </p:spPr>
        <p:txBody>
          <a:bodyPr/>
          <a:lstStyle/>
          <a:p>
            <a:fld id="{E077DA78-E013-4A8C-AD75-63A150561B10}" type="slidenum">
              <a:rPr lang="zh-CN" altLang="en-US" smtClean="0"/>
            </a:fld>
            <a:endParaRPr lang="zh-CN" altLang="en-US"/>
          </a:p>
        </p:txBody>
      </p:sp>
    </p:spTree>
  </p:cSld>
  <p:clrMapOvr>
    <a:masterClrMapping/>
  </p:clrMapOvr>
  <p:hf sldNum="0"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1117600" y="365125"/>
            <a:ext cx="140208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1117600" y="6356351"/>
            <a:ext cx="3657600" cy="365125"/>
          </a:xfrm>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a:xfrm>
            <a:off x="5384800" y="6356351"/>
            <a:ext cx="5486400" cy="365125"/>
          </a:xfrm>
        </p:spPr>
        <p:txBody>
          <a:bodyPr/>
          <a:lstStyle/>
          <a:p>
            <a:endParaRPr lang="zh-CN" altLang="en-US"/>
          </a:p>
        </p:txBody>
      </p:sp>
      <p:sp>
        <p:nvSpPr>
          <p:cNvPr id="5" name="灯片编号占位符 4"/>
          <p:cNvSpPr>
            <a:spLocks noGrp="1"/>
          </p:cNvSpPr>
          <p:nvPr>
            <p:ph type="sldNum" sz="quarter" idx="12"/>
          </p:nvPr>
        </p:nvSpPr>
        <p:spPr>
          <a:xfrm>
            <a:off x="11480800" y="6356351"/>
            <a:ext cx="3657600" cy="365125"/>
          </a:xfrm>
        </p:spPr>
        <p:txBody>
          <a:bodyPr/>
          <a:lstStyle/>
          <a:p>
            <a:fld id="{E077DA78-E013-4A8C-AD75-63A150561B10}" type="slidenum">
              <a:rPr lang="zh-CN" altLang="en-US" smtClean="0"/>
            </a:fld>
            <a:endParaRPr lang="zh-CN" altLang="en-US"/>
          </a:p>
        </p:txBody>
      </p:sp>
    </p:spTree>
  </p:cSld>
  <p:clrMapOvr>
    <a:masterClrMapping/>
  </p:clrMapOvr>
  <p:hf sldNum="0"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1117600" y="365125"/>
            <a:ext cx="140208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1117600" y="6356351"/>
            <a:ext cx="3657600" cy="365125"/>
          </a:xfrm>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a:xfrm>
            <a:off x="5384800" y="6356351"/>
            <a:ext cx="5486400" cy="365125"/>
          </a:xfrm>
        </p:spPr>
        <p:txBody>
          <a:bodyPr/>
          <a:lstStyle/>
          <a:p>
            <a:endParaRPr lang="zh-CN" altLang="en-US"/>
          </a:p>
        </p:txBody>
      </p:sp>
      <p:sp>
        <p:nvSpPr>
          <p:cNvPr id="5" name="灯片编号占位符 4"/>
          <p:cNvSpPr>
            <a:spLocks noGrp="1"/>
          </p:cNvSpPr>
          <p:nvPr>
            <p:ph type="sldNum" sz="quarter" idx="12"/>
          </p:nvPr>
        </p:nvSpPr>
        <p:spPr>
          <a:xfrm>
            <a:off x="11480800" y="6356351"/>
            <a:ext cx="3657600" cy="365125"/>
          </a:xfrm>
        </p:spPr>
        <p:txBody>
          <a:bodyPr/>
          <a:lstStyle/>
          <a:p>
            <a:fld id="{E077DA78-E013-4A8C-AD75-63A150561B10}" type="slidenum">
              <a:rPr lang="zh-CN" altLang="en-US" smtClean="0"/>
            </a:fld>
            <a:endParaRPr lang="zh-CN" altLang="en-US"/>
          </a:p>
        </p:txBody>
      </p:sp>
    </p:spTree>
  </p:cSld>
  <p:clrMapOvr>
    <a:masterClrMapping/>
  </p:clrMapOvr>
  <p:hf sldNum="0"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1117600" y="365125"/>
            <a:ext cx="140208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1117600" y="6356351"/>
            <a:ext cx="3657600" cy="365125"/>
          </a:xfrm>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a:xfrm>
            <a:off x="5384800" y="6356351"/>
            <a:ext cx="5486400" cy="365125"/>
          </a:xfrm>
        </p:spPr>
        <p:txBody>
          <a:bodyPr/>
          <a:lstStyle/>
          <a:p>
            <a:endParaRPr lang="zh-CN" altLang="en-US"/>
          </a:p>
        </p:txBody>
      </p:sp>
      <p:sp>
        <p:nvSpPr>
          <p:cNvPr id="5" name="灯片编号占位符 4"/>
          <p:cNvSpPr>
            <a:spLocks noGrp="1"/>
          </p:cNvSpPr>
          <p:nvPr>
            <p:ph type="sldNum" sz="quarter" idx="12"/>
          </p:nvPr>
        </p:nvSpPr>
        <p:spPr>
          <a:xfrm>
            <a:off x="11480800" y="6356351"/>
            <a:ext cx="3657600" cy="365125"/>
          </a:xfrm>
        </p:spPr>
        <p:txBody>
          <a:bodyPr/>
          <a:lstStyle/>
          <a:p>
            <a:fld id="{E077DA78-E013-4A8C-AD75-63A150561B10}" type="slidenum">
              <a:rPr lang="zh-CN" altLang="en-US" smtClean="0"/>
            </a:fld>
            <a:endParaRPr lang="zh-CN" altLang="en-US"/>
          </a:p>
        </p:txBody>
      </p:sp>
    </p:spTree>
  </p:cSld>
  <p:clrMapOvr>
    <a:masterClrMapping/>
  </p:clrMapOvr>
  <p:hf sldNum="0"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1117600" y="365125"/>
            <a:ext cx="140208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1117600" y="6356351"/>
            <a:ext cx="3657600" cy="365125"/>
          </a:xfrm>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a:xfrm>
            <a:off x="5384800" y="6356351"/>
            <a:ext cx="5486400" cy="365125"/>
          </a:xfrm>
        </p:spPr>
        <p:txBody>
          <a:bodyPr/>
          <a:lstStyle/>
          <a:p>
            <a:endParaRPr lang="zh-CN" altLang="en-US"/>
          </a:p>
        </p:txBody>
      </p:sp>
      <p:sp>
        <p:nvSpPr>
          <p:cNvPr id="5" name="灯片编号占位符 4"/>
          <p:cNvSpPr>
            <a:spLocks noGrp="1"/>
          </p:cNvSpPr>
          <p:nvPr>
            <p:ph type="sldNum" sz="quarter" idx="12"/>
          </p:nvPr>
        </p:nvSpPr>
        <p:spPr>
          <a:xfrm>
            <a:off x="11480800" y="6356351"/>
            <a:ext cx="3657600" cy="365125"/>
          </a:xfrm>
        </p:spPr>
        <p:txBody>
          <a:bodyPr/>
          <a:lstStyle/>
          <a:p>
            <a:fld id="{E077DA78-E013-4A8C-AD75-63A150561B10}" type="slidenum">
              <a:rPr lang="zh-CN" altLang="en-US" smtClean="0"/>
            </a:fld>
            <a:endParaRPr lang="zh-CN" altLang="en-US"/>
          </a:p>
        </p:txBody>
      </p:sp>
    </p:spTree>
  </p:cSld>
  <p:clrMapOvr>
    <a:masterClrMapping/>
  </p:clrMapOvr>
  <p:hf sldNum="0"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userDrawn="1">
  <p:cSld name="white">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
              <a:solidFill>
                <a:prstClr val="white"/>
              </a:solidFill>
            </a:endParaRPr>
          </a:p>
        </p:txBody>
      </p:sp>
      <p:pic>
        <p:nvPicPr>
          <p:cNvPr id="3" name="圖片 2" descr="簡報內頁2_鼎捷軟件B.jpg"/>
          <p:cNvPicPr>
            <a:picLocks noChangeAspect="1"/>
          </p:cNvPicPr>
          <p:nvPr/>
        </p:nvPicPr>
        <p:blipFill>
          <a:blip r:embed="rId2" cstate="email"/>
          <a:srcRect/>
          <a:stretch>
            <a:fillRect/>
          </a:stretch>
        </p:blipFill>
        <p:spPr bwMode="auto">
          <a:xfrm>
            <a:off x="0" y="0"/>
            <a:ext cx="12192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hf sldNum="0"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01">
    <p:spTree>
      <p:nvGrpSpPr>
        <p:cNvPr id="1" name=""/>
        <p:cNvGrpSpPr/>
        <p:nvPr/>
      </p:nvGrpSpPr>
      <p:grpSpPr>
        <a:xfrm>
          <a:off x="0" y="0"/>
          <a:ext cx="0" cy="0"/>
          <a:chOff x="0" y="0"/>
          <a:chExt cx="0" cy="0"/>
        </a:xfrm>
      </p:grpSpPr>
      <p:sp>
        <p:nvSpPr>
          <p:cNvPr id="3" name="标题 2"/>
          <p:cNvSpPr>
            <a:spLocks noGrp="1"/>
          </p:cNvSpPr>
          <p:nvPr>
            <p:ph type="title"/>
          </p:nvPr>
        </p:nvSpPr>
        <p:spPr>
          <a:xfrm>
            <a:off x="0" y="836712"/>
            <a:ext cx="12192000" cy="504056"/>
          </a:xfrm>
          <a:prstGeom prst="rect">
            <a:avLst/>
          </a:prstGeom>
        </p:spPr>
        <p:txBody>
          <a:bodyPr/>
          <a:lstStyle>
            <a:lvl1pPr algn="ctr">
              <a:defRPr sz="2800" b="1">
                <a:solidFill>
                  <a:srgbClr val="5291E4"/>
                </a:solidFill>
                <a:latin typeface="Microsoft YaHei" panose="020B0503020204020204" charset="-122"/>
                <a:ea typeface="Microsoft YaHei" panose="020B0503020204020204" charset="-122"/>
              </a:defRPr>
            </a:lvl1pPr>
          </a:lstStyle>
          <a:p>
            <a:r>
              <a:rPr lang="zh-CN" altLang="en-US" dirty="0" smtClean="0"/>
              <a:t>单击此处编辑母版标题样式</a:t>
            </a:r>
            <a:endParaRPr lang="zh-CN" altLang="en-US" dirty="0"/>
          </a:p>
        </p:txBody>
      </p:sp>
      <p:pic>
        <p:nvPicPr>
          <p:cNvPr id="4" name="圖片 2" descr="簡報內頁2_鼎捷軟件B.jpg"/>
          <p:cNvPicPr>
            <a:picLocks noChangeAspect="1"/>
          </p:cNvPicPr>
          <p:nvPr/>
        </p:nvPicPr>
        <p:blipFill>
          <a:blip r:embed="rId2" cstate="email"/>
          <a:srcRect/>
          <a:stretch>
            <a:fillRect/>
          </a:stretch>
        </p:blipFill>
        <p:spPr bwMode="auto">
          <a:xfrm>
            <a:off x="0" y="0"/>
            <a:ext cx="12192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hf sldNum="0"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_標題投影片">
    <p:bg>
      <p:bgRef idx="1001">
        <a:schemeClr val="bg1"/>
      </p:bgRef>
    </p:bg>
    <p:spTree>
      <p:nvGrpSpPr>
        <p:cNvPr id="1" name=""/>
        <p:cNvGrpSpPr/>
        <p:nvPr/>
      </p:nvGrpSpPr>
      <p:grpSpPr>
        <a:xfrm>
          <a:off x="0" y="0"/>
          <a:ext cx="0" cy="0"/>
          <a:chOff x="0" y="0"/>
          <a:chExt cx="0" cy="0"/>
        </a:xfrm>
      </p:grpSpPr>
      <p:pic>
        <p:nvPicPr>
          <p:cNvPr id="25603" name="圖片 2" descr="簡報內頁1_鼎新G.jpg"/>
          <p:cNvPicPr>
            <a:picLocks noChangeAspect="1"/>
          </p:cNvPicPr>
          <p:nvPr userDrawn="1"/>
        </p:nvPicPr>
        <p:blipFill>
          <a:blip r:embed="rId2"/>
          <a:stretch>
            <a:fillRect/>
          </a:stretch>
        </p:blipFill>
        <p:spPr>
          <a:xfrm>
            <a:off x="0" y="0"/>
            <a:ext cx="12192000" cy="1584325"/>
          </a:xfrm>
          <a:prstGeom prst="rect">
            <a:avLst/>
          </a:prstGeom>
          <a:noFill/>
          <a:ln w="9525">
            <a:noFill/>
          </a:ln>
        </p:spPr>
      </p:pic>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3_章节标题及对象(有logo)">
    <p:bg>
      <p:bgPr>
        <a:solidFill>
          <a:schemeClr val="bg1"/>
        </a:solidFill>
        <a:effectLst/>
      </p:bgPr>
    </p:bg>
    <p:spTree>
      <p:nvGrpSpPr>
        <p:cNvPr id="1" name=""/>
        <p:cNvGrpSpPr/>
        <p:nvPr/>
      </p:nvGrpSpPr>
      <p:grpSpPr>
        <a:xfrm>
          <a:off x="0" y="0"/>
          <a:ext cx="0" cy="0"/>
          <a:chOff x="0" y="0"/>
          <a:chExt cx="0" cy="0"/>
        </a:xfrm>
      </p:grpSpPr>
      <p:pic>
        <p:nvPicPr>
          <p:cNvPr id="18434" name="圖片 4" descr="16_9B_top1"/>
          <p:cNvPicPr>
            <a:picLocks noChangeAspect="1"/>
          </p:cNvPicPr>
          <p:nvPr userDrawn="1"/>
        </p:nvPicPr>
        <p:blipFill>
          <a:blip r:embed="rId2"/>
          <a:stretch>
            <a:fillRect/>
          </a:stretch>
        </p:blipFill>
        <p:spPr>
          <a:xfrm>
            <a:off x="0" y="0"/>
            <a:ext cx="12192000" cy="535517"/>
          </a:xfrm>
          <a:prstGeom prst="rect">
            <a:avLst/>
          </a:prstGeom>
          <a:noFill/>
          <a:ln w="9525">
            <a:noFill/>
          </a:ln>
        </p:spPr>
      </p:pic>
      <p:sp>
        <p:nvSpPr>
          <p:cNvPr id="8" name="矩形 7"/>
          <p:cNvSpPr/>
          <p:nvPr/>
        </p:nvSpPr>
        <p:spPr>
          <a:xfrm flipH="1">
            <a:off x="4233" y="713317"/>
            <a:ext cx="107951" cy="503767"/>
          </a:xfrm>
          <a:prstGeom prst="rect">
            <a:avLst/>
          </a:prstGeom>
          <a:solidFill>
            <a:srgbClr val="69ACE7"/>
          </a:solidFill>
          <a:ln>
            <a:noFill/>
            <a:prstDash val="dash"/>
          </a:ln>
        </p:spPr>
        <p:style>
          <a:lnRef idx="2">
            <a:schemeClr val="accent2"/>
          </a:lnRef>
          <a:fillRef idx="1">
            <a:schemeClr val="lt1"/>
          </a:fillRef>
          <a:effectRef idx="0">
            <a:schemeClr val="accent2"/>
          </a:effectRef>
          <a:fontRef idx="minor">
            <a:schemeClr val="dk1"/>
          </a:fontRef>
        </p:style>
        <p:txBody>
          <a:bodyPr anchor="ctr"/>
          <a:lstStyle/>
          <a:p>
            <a:pPr marL="0" marR="0" lvl="0" indent="0" algn="ctr" defTabSz="914400" rtl="0" eaLnBrk="0" fontAlgn="auto" latinLnBrk="0" hangingPunct="0">
              <a:lnSpc>
                <a:spcPct val="100000"/>
              </a:lnSpc>
              <a:spcBef>
                <a:spcPct val="0"/>
              </a:spcBef>
              <a:spcAft>
                <a:spcPct val="0"/>
              </a:spcAft>
              <a:buClrTx/>
              <a:buSzTx/>
              <a:buFontTx/>
              <a:buNone/>
              <a:defRPr/>
            </a:pPr>
            <a:endParaRPr kumimoji="1" lang="zh-CN" altLang="en-US" sz="2400" b="0" i="0" u="none" strike="noStrike" kern="1200" cap="none" spc="0" normalizeH="0" baseline="0" noProof="1">
              <a:ln>
                <a:noFill/>
              </a:ln>
              <a:solidFill>
                <a:schemeClr val="dk1"/>
              </a:solidFill>
              <a:effectLst/>
              <a:uLnTx/>
              <a:uFillTx/>
              <a:latin typeface="+mn-lt"/>
              <a:ea typeface="+mn-ea"/>
              <a:cs typeface="+mn-cs"/>
            </a:endParaRPr>
          </a:p>
        </p:txBody>
      </p:sp>
      <p:sp>
        <p:nvSpPr>
          <p:cNvPr id="3" name="标题 2"/>
          <p:cNvSpPr>
            <a:spLocks noGrp="1"/>
          </p:cNvSpPr>
          <p:nvPr>
            <p:ph type="title"/>
          </p:nvPr>
        </p:nvSpPr>
        <p:spPr>
          <a:xfrm>
            <a:off x="288756" y="715808"/>
            <a:ext cx="10515600" cy="501147"/>
          </a:xfrm>
          <a:prstGeom prst="rect">
            <a:avLst/>
          </a:prstGeom>
        </p:spPr>
        <p:txBody>
          <a:bodyPr/>
          <a:lstStyle>
            <a:lvl1pPr>
              <a:defRPr sz="3200" b="1">
                <a:solidFill>
                  <a:srgbClr val="2F83CD"/>
                </a:solidFill>
                <a:latin typeface="Microsoft YaHei" panose="020B0503020204020204" charset="-122"/>
                <a:ea typeface="Microsoft YaHei" panose="020B0503020204020204" charset="-122"/>
                <a:cs typeface="Microsoft YaHei" panose="020B0503020204020204" charset="-122"/>
              </a:defRPr>
            </a:lvl1pPr>
          </a:lstStyle>
          <a:p>
            <a:r>
              <a:rPr lang="zh-CN" altLang="en-US" noProof="1"/>
              <a:t>单击此处编辑母版标题样式</a:t>
            </a:r>
            <a:endParaRPr lang="zh-CN" altLang="en-US" noProof="1"/>
          </a:p>
        </p:txBody>
      </p:sp>
      <p:sp>
        <p:nvSpPr>
          <p:cNvPr id="2" name="日期版面配置區 1"/>
          <p:cNvSpPr>
            <a:spLocks noGrp="1"/>
          </p:cNvSpPr>
          <p:nvPr>
            <p:ph type="dt" sz="half" idx="10"/>
          </p:nvPr>
        </p:nvSpPr>
        <p:spPr>
          <a:xfrm>
            <a:off x="838200" y="6356351"/>
            <a:ext cx="2743200" cy="366184"/>
          </a:xfrm>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Calibri" panose="020F0502020204030204" charset="0"/>
              <a:ea typeface="新細明體" panose="02020500000000000000" charset="-120"/>
              <a:cs typeface="+mn-cs"/>
            </a:endParaRPr>
          </a:p>
        </p:txBody>
      </p:sp>
      <p:sp>
        <p:nvSpPr>
          <p:cNvPr id="4" name="頁尾版面配置區 3"/>
          <p:cNvSpPr>
            <a:spLocks noGrp="1"/>
          </p:cNvSpPr>
          <p:nvPr>
            <p:ph type="ftr" sz="quarter" idx="11"/>
          </p:nvPr>
        </p:nvSpPr>
        <p:spPr>
          <a:xfrm>
            <a:off x="4038600" y="6356351"/>
            <a:ext cx="4114800" cy="366184"/>
          </a:xfrm>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Calibri" panose="020F0502020204030204" charset="0"/>
              <a:ea typeface="新細明體" panose="02020500000000000000" charset="-120"/>
              <a:cs typeface="+mn-cs"/>
            </a:endParaRPr>
          </a:p>
        </p:txBody>
      </p:sp>
      <p:sp>
        <p:nvSpPr>
          <p:cNvPr id="5" name="投影片編號版面配置區 4"/>
          <p:cNvSpPr>
            <a:spLocks noGrp="1"/>
          </p:cNvSpPr>
          <p:nvPr>
            <p:ph type="sldNum" sz="quarter" idx="12"/>
          </p:nvPr>
        </p:nvSpPr>
        <p:spPr>
          <a:xfrm>
            <a:off x="8610600" y="6356351"/>
            <a:ext cx="2743200" cy="366184"/>
          </a:xfrm>
        </p:spPr>
        <p:txBody>
          <a:bodyPr/>
          <a:p>
            <a:pPr marL="0" marR="0" lvl="0" indent="0" algn="r" defTabSz="914400" rtl="0" eaLnBrk="0" fontAlgn="base" latinLnBrk="0" hangingPunct="0">
              <a:lnSpc>
                <a:spcPct val="100000"/>
              </a:lnSpc>
              <a:spcBef>
                <a:spcPct val="0"/>
              </a:spcBef>
              <a:spcAft>
                <a:spcPct val="0"/>
              </a:spcAft>
              <a:buClrTx/>
              <a:buSzTx/>
              <a:buFontTx/>
              <a:buNone/>
              <a:defRPr/>
            </a:pPr>
            <a:fld id="{5C06B0AC-782D-4068-A02F-63A76AFD0C47}" type="slidenum">
              <a:rPr kumimoji="0" lang="zh-CN" altLang="en-US" sz="900" b="0" i="0" u="none" strike="noStrike" kern="1200" cap="none" spc="0" normalizeH="0" baseline="0" noProof="0">
                <a:ln>
                  <a:noFill/>
                </a:ln>
                <a:solidFill>
                  <a:schemeClr val="tx1">
                    <a:tint val="75000"/>
                  </a:schemeClr>
                </a:solidFill>
                <a:effectLst/>
                <a:uLnTx/>
                <a:uFillTx/>
                <a:latin typeface="Calibri" panose="020F0502020204030204" charset="0"/>
                <a:ea typeface="新細明體" panose="02020500000000000000" charset="-120"/>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Calibri" panose="020F0502020204030204" charset="0"/>
              <a:ea typeface="新細明體" panose="02020500000000000000" charset="-120"/>
              <a:cs typeface="+mn-cs"/>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1_首页投影片">
    <p:spTree>
      <p:nvGrpSpPr>
        <p:cNvPr id="1" name=""/>
        <p:cNvGrpSpPr/>
        <p:nvPr/>
      </p:nvGrpSpPr>
      <p:grpSpPr>
        <a:xfrm>
          <a:off x="0" y="0"/>
          <a:ext cx="0" cy="0"/>
          <a:chOff x="0" y="0"/>
          <a:chExt cx="0" cy="0"/>
        </a:xfrm>
      </p:grpSpPr>
      <p:pic>
        <p:nvPicPr>
          <p:cNvPr id="3075" name="圖片 5" descr="16_9B_bg"/>
          <p:cNvPicPr>
            <a:picLocks noChangeAspect="1"/>
          </p:cNvPicPr>
          <p:nvPr/>
        </p:nvPicPr>
        <p:blipFill>
          <a:blip r:embed="rId2" cstate="print"/>
          <a:stretch>
            <a:fillRect/>
          </a:stretch>
        </p:blipFill>
        <p:spPr>
          <a:xfrm>
            <a:off x="0" y="-21167"/>
            <a:ext cx="12192000" cy="6858000"/>
          </a:xfrm>
          <a:prstGeom prst="rect">
            <a:avLst/>
          </a:prstGeom>
          <a:noFill/>
          <a:ln w="9525">
            <a:noFill/>
          </a:ln>
        </p:spPr>
      </p:pic>
      <p:pic>
        <p:nvPicPr>
          <p:cNvPr id="3076" name="圖片 4" descr="鼎捷軟件_簡"/>
          <p:cNvPicPr>
            <a:picLocks noChangeAspect="1"/>
          </p:cNvPicPr>
          <p:nvPr/>
        </p:nvPicPr>
        <p:blipFill>
          <a:blip r:embed="rId3" cstate="print"/>
          <a:stretch>
            <a:fillRect/>
          </a:stretch>
        </p:blipFill>
        <p:spPr>
          <a:xfrm>
            <a:off x="10839452" y="6358468"/>
            <a:ext cx="1051983" cy="338667"/>
          </a:xfrm>
          <a:prstGeom prst="rect">
            <a:avLst/>
          </a:prstGeom>
          <a:noFill/>
          <a:ln w="9525">
            <a:noFill/>
          </a:ln>
        </p:spPr>
      </p:pic>
      <p:pic>
        <p:nvPicPr>
          <p:cNvPr id="3077" name="圖片 6" descr="赢在数字价值_16x9_简-01-01"/>
          <p:cNvPicPr>
            <a:picLocks noChangeAspect="1"/>
          </p:cNvPicPr>
          <p:nvPr/>
        </p:nvPicPr>
        <p:blipFill>
          <a:blip r:embed="rId4" cstate="print"/>
          <a:stretch>
            <a:fillRect/>
          </a:stretch>
        </p:blipFill>
        <p:spPr>
          <a:xfrm>
            <a:off x="1191684" y="137585"/>
            <a:ext cx="2156883" cy="175683"/>
          </a:xfrm>
          <a:prstGeom prst="rect">
            <a:avLst/>
          </a:prstGeom>
          <a:noFill/>
          <a:ln w="9525">
            <a:noFill/>
          </a:ln>
        </p:spPr>
      </p:pic>
    </p:spTree>
  </p:cSld>
  <p:clrMapOvr>
    <a:masterClrMapping/>
  </p:clrMapOvr>
  <p:hf sldNum="0"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2_章节标题及对象(有logo)">
    <p:spTree>
      <p:nvGrpSpPr>
        <p:cNvPr id="1" name=""/>
        <p:cNvGrpSpPr/>
        <p:nvPr/>
      </p:nvGrpSpPr>
      <p:grpSpPr>
        <a:xfrm>
          <a:off x="0" y="0"/>
          <a:ext cx="0" cy="0"/>
          <a:chOff x="0" y="0"/>
          <a:chExt cx="0" cy="0"/>
        </a:xfrm>
      </p:grpSpPr>
      <p:pic>
        <p:nvPicPr>
          <p:cNvPr id="4099" name="圖片 4" descr="16_9B_top1"/>
          <p:cNvPicPr>
            <a:picLocks noChangeAspect="1"/>
          </p:cNvPicPr>
          <p:nvPr/>
        </p:nvPicPr>
        <p:blipFill>
          <a:blip r:embed="rId2" cstate="print"/>
          <a:stretch>
            <a:fillRect/>
          </a:stretch>
        </p:blipFill>
        <p:spPr>
          <a:xfrm>
            <a:off x="0" y="0"/>
            <a:ext cx="12192000" cy="535517"/>
          </a:xfrm>
          <a:prstGeom prst="rect">
            <a:avLst/>
          </a:prstGeom>
          <a:noFill/>
          <a:ln w="9525">
            <a:noFill/>
          </a:ln>
        </p:spPr>
      </p:pic>
    </p:spTree>
  </p:cSld>
  <p:clrMapOvr>
    <a:masterClrMapping/>
  </p:clrMapOvr>
  <p:hf sldNum="0"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3_章节标题及对象(无logo)">
    <p:spTree>
      <p:nvGrpSpPr>
        <p:cNvPr id="1" name=""/>
        <p:cNvGrpSpPr/>
        <p:nvPr/>
      </p:nvGrpSpPr>
      <p:grpSpPr>
        <a:xfrm>
          <a:off x="0" y="0"/>
          <a:ext cx="0" cy="0"/>
          <a:chOff x="0" y="0"/>
          <a:chExt cx="0" cy="0"/>
        </a:xfrm>
      </p:grpSpPr>
      <p:pic>
        <p:nvPicPr>
          <p:cNvPr id="5123" name="圖片 4" descr="16_9B_top2"/>
          <p:cNvPicPr>
            <a:picLocks noChangeAspect="1"/>
          </p:cNvPicPr>
          <p:nvPr/>
        </p:nvPicPr>
        <p:blipFill>
          <a:blip r:embed="rId2" cstate="print"/>
          <a:stretch>
            <a:fillRect/>
          </a:stretch>
        </p:blipFill>
        <p:spPr>
          <a:xfrm>
            <a:off x="0" y="-21167"/>
            <a:ext cx="12192000" cy="495300"/>
          </a:xfrm>
          <a:prstGeom prst="rect">
            <a:avLst/>
          </a:prstGeom>
          <a:noFill/>
          <a:ln w="9525">
            <a:noFill/>
          </a:ln>
        </p:spPr>
      </p:pic>
    </p:spTree>
  </p:cSld>
  <p:clrMapOvr>
    <a:masterClrMapping/>
  </p:clrMapOvr>
  <p:hf sldNum="0" hdr="0" ftr="0" dt="0"/>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4_章节标题及对象(logo+鼎捷)">
    <p:spTree>
      <p:nvGrpSpPr>
        <p:cNvPr id="1" name=""/>
        <p:cNvGrpSpPr/>
        <p:nvPr/>
      </p:nvGrpSpPr>
      <p:grpSpPr>
        <a:xfrm>
          <a:off x="0" y="0"/>
          <a:ext cx="0" cy="0"/>
          <a:chOff x="0" y="0"/>
          <a:chExt cx="0" cy="0"/>
        </a:xfrm>
      </p:grpSpPr>
      <p:pic>
        <p:nvPicPr>
          <p:cNvPr id="6147" name="圖片 4" descr="16_9B_top2"/>
          <p:cNvPicPr>
            <a:picLocks noChangeAspect="1"/>
          </p:cNvPicPr>
          <p:nvPr/>
        </p:nvPicPr>
        <p:blipFill>
          <a:blip r:embed="rId2" cstate="print"/>
          <a:stretch>
            <a:fillRect/>
          </a:stretch>
        </p:blipFill>
        <p:spPr>
          <a:xfrm>
            <a:off x="0" y="-21167"/>
            <a:ext cx="12192000" cy="495300"/>
          </a:xfrm>
          <a:prstGeom prst="rect">
            <a:avLst/>
          </a:prstGeom>
          <a:noFill/>
          <a:ln w="9525">
            <a:noFill/>
          </a:ln>
        </p:spPr>
      </p:pic>
      <p:pic>
        <p:nvPicPr>
          <p:cNvPr id="6148" name="圖片 1" descr="鼎捷軟件_簡"/>
          <p:cNvPicPr>
            <a:picLocks noChangeAspect="1"/>
          </p:cNvPicPr>
          <p:nvPr/>
        </p:nvPicPr>
        <p:blipFill>
          <a:blip r:embed="rId3" cstate="print"/>
          <a:stretch>
            <a:fillRect/>
          </a:stretch>
        </p:blipFill>
        <p:spPr>
          <a:xfrm>
            <a:off x="10839452" y="6358468"/>
            <a:ext cx="1051983" cy="338667"/>
          </a:xfrm>
          <a:prstGeom prst="rect">
            <a:avLst/>
          </a:prstGeom>
          <a:noFill/>
          <a:ln w="9525">
            <a:noFill/>
          </a:ln>
        </p:spPr>
      </p:pic>
    </p:spTree>
  </p:cSld>
  <p:clrMapOvr>
    <a:masterClrMapping/>
  </p:clrMapOvr>
  <p:hf sldNum="0" hdr="0" ftr="0" dt="0"/>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1117600" y="365125"/>
            <a:ext cx="140208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1117600" y="6356351"/>
            <a:ext cx="3657600" cy="365125"/>
          </a:xfrm>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a:xfrm>
            <a:off x="5384800" y="6356351"/>
            <a:ext cx="5486400" cy="365125"/>
          </a:xfrm>
        </p:spPr>
        <p:txBody>
          <a:bodyPr/>
          <a:lstStyle/>
          <a:p>
            <a:endParaRPr lang="zh-CN" altLang="en-US"/>
          </a:p>
        </p:txBody>
      </p:sp>
      <p:sp>
        <p:nvSpPr>
          <p:cNvPr id="5" name="灯片编号占位符 4"/>
          <p:cNvSpPr>
            <a:spLocks noGrp="1"/>
          </p:cNvSpPr>
          <p:nvPr>
            <p:ph type="sldNum" sz="quarter" idx="12"/>
          </p:nvPr>
        </p:nvSpPr>
        <p:spPr>
          <a:xfrm>
            <a:off x="11480800" y="6356351"/>
            <a:ext cx="3657600" cy="365125"/>
          </a:xfrm>
        </p:spPr>
        <p:txBody>
          <a:bodyPr/>
          <a:lstStyle/>
          <a:p>
            <a:fld id="{E077DA78-E013-4A8C-AD75-63A150561B10}" type="slidenum">
              <a:rPr lang="zh-CN" altLang="en-US" smtClean="0"/>
            </a:fld>
            <a:endParaRPr lang="zh-CN" alt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1117600" y="365125"/>
            <a:ext cx="140208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1117600" y="6356351"/>
            <a:ext cx="3657600" cy="365125"/>
          </a:xfrm>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a:xfrm>
            <a:off x="5384800" y="6356351"/>
            <a:ext cx="5486400" cy="365125"/>
          </a:xfrm>
        </p:spPr>
        <p:txBody>
          <a:bodyPr/>
          <a:lstStyle/>
          <a:p>
            <a:endParaRPr lang="zh-CN" altLang="en-US"/>
          </a:p>
        </p:txBody>
      </p:sp>
      <p:sp>
        <p:nvSpPr>
          <p:cNvPr id="5" name="灯片编号占位符 4"/>
          <p:cNvSpPr>
            <a:spLocks noGrp="1"/>
          </p:cNvSpPr>
          <p:nvPr>
            <p:ph type="sldNum" sz="quarter" idx="12"/>
          </p:nvPr>
        </p:nvSpPr>
        <p:spPr>
          <a:xfrm>
            <a:off x="11480800" y="6356351"/>
            <a:ext cx="3657600" cy="365125"/>
          </a:xfrm>
        </p:spPr>
        <p:txBody>
          <a:bodyPr/>
          <a:lstStyle/>
          <a:p>
            <a:fld id="{E077DA78-E013-4A8C-AD75-63A150561B10}" type="slidenum">
              <a:rPr lang="zh-CN" altLang="en-US" smtClean="0"/>
            </a:fld>
            <a:endParaRPr lang="zh-CN" alt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userDrawn="1">
  <p:cSld name="white">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
              <a:solidFill>
                <a:prstClr val="white"/>
              </a:solidFill>
            </a:endParaRPr>
          </a:p>
        </p:txBody>
      </p:sp>
      <p:pic>
        <p:nvPicPr>
          <p:cNvPr id="3" name="圖片 2" descr="簡報內頁2_鼎捷軟件B.jpg"/>
          <p:cNvPicPr>
            <a:picLocks noChangeAspect="1"/>
          </p:cNvPicPr>
          <p:nvPr/>
        </p:nvPicPr>
        <p:blipFill>
          <a:blip r:embed="rId2" cstate="email"/>
          <a:srcRect/>
          <a:stretch>
            <a:fillRect/>
          </a:stretch>
        </p:blipFill>
        <p:spPr bwMode="auto">
          <a:xfrm>
            <a:off x="0" y="0"/>
            <a:ext cx="12192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章节标题及对象(有logo)">
    <p:spTree>
      <p:nvGrpSpPr>
        <p:cNvPr id="1" name=""/>
        <p:cNvGrpSpPr/>
        <p:nvPr/>
      </p:nvGrpSpPr>
      <p:grpSpPr>
        <a:xfrm>
          <a:off x="0" y="0"/>
          <a:ext cx="0" cy="0"/>
          <a:chOff x="0" y="0"/>
          <a:chExt cx="0" cy="0"/>
        </a:xfrm>
      </p:grpSpPr>
      <p:pic>
        <p:nvPicPr>
          <p:cNvPr id="2" name="圖片 4" descr="16_9B_top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535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標題投影片">
    <p:spTree>
      <p:nvGrpSpPr>
        <p:cNvPr id="1" name=""/>
        <p:cNvGrpSpPr/>
        <p:nvPr/>
      </p:nvGrpSpPr>
      <p:grpSpPr>
        <a:xfrm>
          <a:off x="0" y="0"/>
          <a:ext cx="0" cy="0"/>
          <a:chOff x="0" y="0"/>
          <a:chExt cx="0" cy="0"/>
        </a:xfrm>
      </p:grpSpPr>
      <p:pic>
        <p:nvPicPr>
          <p:cNvPr id="2" name="圖片 2" descr="20120409簡報內頁1_集團繁B.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標題及物件">
    <p:spTree>
      <p:nvGrpSpPr>
        <p:cNvPr id="1" name=""/>
        <p:cNvGrpSpPr/>
        <p:nvPr/>
      </p:nvGrpSpPr>
      <p:grpSpPr>
        <a:xfrm>
          <a:off x="0" y="0"/>
          <a:ext cx="0" cy="0"/>
          <a:chOff x="0" y="0"/>
          <a:chExt cx="0" cy="0"/>
        </a:xfrm>
      </p:grpSpPr>
      <p:pic>
        <p:nvPicPr>
          <p:cNvPr id="4" name="圖片 2" descr="簡報內頁1_鼎捷軟件R.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157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字版面配置區 11"/>
          <p:cNvSpPr>
            <a:spLocks noGrp="1"/>
          </p:cNvSpPr>
          <p:nvPr>
            <p:ph type="body" sz="quarter" idx="13"/>
          </p:nvPr>
        </p:nvSpPr>
        <p:spPr>
          <a:xfrm>
            <a:off x="1871531" y="404664"/>
            <a:ext cx="10320469" cy="1152128"/>
          </a:xfrm>
          <a:prstGeom prst="rect">
            <a:avLst/>
          </a:prstGeom>
        </p:spPr>
        <p:txBody>
          <a:bodyPr anchor="ctr" anchorCtr="0"/>
          <a:lstStyle>
            <a:lvl1pPr>
              <a:buNone/>
              <a:defRPr sz="5335" b="1">
                <a:solidFill>
                  <a:schemeClr val="bg1"/>
                </a:solidFill>
                <a:effectLst>
                  <a:outerShdw blurRad="38100" dist="38100" dir="2700000" algn="tl">
                    <a:srgbClr val="000000">
                      <a:alpha val="43137"/>
                    </a:srgbClr>
                  </a:outerShdw>
                </a:effectLst>
                <a:latin typeface="+mj-ea"/>
                <a:ea typeface="+mj-ea"/>
              </a:defRPr>
            </a:lvl1pPr>
          </a:lstStyle>
          <a:p>
            <a:pPr lvl="0"/>
            <a:r>
              <a:rPr lang="zh-TW" altLang="en-US" dirty="0" smtClean="0"/>
              <a:t>按一下以編輯母片文字樣式</a:t>
            </a:r>
            <a:endParaRPr lang="zh-TW" altLang="en-US" dirty="0" smtClean="0"/>
          </a:p>
        </p:txBody>
      </p:sp>
      <p:sp>
        <p:nvSpPr>
          <p:cNvPr id="8" name="矩形 7"/>
          <p:cNvSpPr/>
          <p:nvPr/>
        </p:nvSpPr>
        <p:spPr>
          <a:xfrm>
            <a:off x="0" y="6669360"/>
            <a:ext cx="12192000" cy="188640"/>
          </a:xfrm>
          <a:prstGeom prst="rect">
            <a:avLst/>
          </a:prstGeom>
          <a:solidFill>
            <a:srgbClr val="FF7C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TW" sz="1400" dirty="0" smtClean="0"/>
              <a:t>P.</a:t>
            </a:r>
            <a:fld id="{D7E99F36-13C8-43C0-884D-C8488F63ADC3}" type="slidenum">
              <a:rPr lang="en-US" altLang="zh-TW" sz="1400" dirty="0" smtClean="0"/>
            </a:fld>
            <a:endParaRPr lang="zh-TW" altLang="en-US" sz="1400" dirty="0"/>
          </a:p>
        </p:txBody>
      </p:sp>
    </p:spTree>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
        <p:nvSpPr>
          <p:cNvPr id="7" name="标题占位符 1"/>
          <p:cNvSpPr>
            <a:spLocks noGrp="1"/>
          </p:cNvSpPr>
          <p:nvPr>
            <p:ph type="title"/>
          </p:nvPr>
        </p:nvSpPr>
        <p:spPr>
          <a:xfrm>
            <a:off x="335360" y="21389"/>
            <a:ext cx="10515600" cy="672076"/>
          </a:xfrm>
          <a:prstGeom prst="rect">
            <a:avLst/>
          </a:prstGeom>
        </p:spPr>
        <p:txBody>
          <a:bodyPr vert="horz" lIns="121917" tIns="60958" rIns="121917" bIns="60958" rtlCol="0" anchor="ctr">
            <a:normAutofit/>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7_標題投影片">
    <p:spTree>
      <p:nvGrpSpPr>
        <p:cNvPr id="1" name=""/>
        <p:cNvGrpSpPr/>
        <p:nvPr/>
      </p:nvGrpSpPr>
      <p:grpSpPr>
        <a:xfrm>
          <a:off x="0" y="0"/>
          <a:ext cx="0" cy="0"/>
          <a:chOff x="0" y="0"/>
          <a:chExt cx="0" cy="0"/>
        </a:xfrm>
      </p:grpSpPr>
      <p:pic>
        <p:nvPicPr>
          <p:cNvPr id="2" name="圖片 2" descr="簡報內頁1_鼎捷軟件B.jpg"/>
          <p:cNvPicPr>
            <a:picLocks noChangeAspect="1"/>
          </p:cNvPicPr>
          <p:nvPr/>
        </p:nvPicPr>
        <p:blipFill>
          <a:blip r:embed="rId2" cstate="print"/>
          <a:srcRect/>
          <a:stretch>
            <a:fillRect/>
          </a:stretch>
        </p:blipFill>
        <p:spPr bwMode="auto">
          <a:xfrm>
            <a:off x="0" y="0"/>
            <a:ext cx="12192000" cy="1584325"/>
          </a:xfrm>
          <a:prstGeom prst="rect">
            <a:avLst/>
          </a:prstGeom>
          <a:noFill/>
          <a:ln w="9525">
            <a:noFill/>
            <a:miter lim="800000"/>
            <a:headEnd/>
            <a:tailEnd/>
          </a:ln>
        </p:spPr>
      </p:pic>
    </p:spTree>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_自訂版面配置">
    <p:spTree>
      <p:nvGrpSpPr>
        <p:cNvPr id="1" name=""/>
        <p:cNvGrpSpPr/>
        <p:nvPr/>
      </p:nvGrpSpPr>
      <p:grpSpPr>
        <a:xfrm>
          <a:off x="0" y="0"/>
          <a:ext cx="0" cy="0"/>
          <a:chOff x="0" y="0"/>
          <a:chExt cx="0" cy="0"/>
        </a:xfrm>
      </p:grpSpPr>
      <p:pic>
        <p:nvPicPr>
          <p:cNvPr id="4" name="圖片 5" descr="K:\專案類\2018簡報底圖\簡報置換群組\簡報公版置換\檔案\底圖_test-19.png底圖_test-19"/>
          <p:cNvPicPr>
            <a:picLocks noChangeAspect="1" noChangeArrowheads="1"/>
          </p:cNvPicPr>
          <p:nvPr/>
        </p:nvPicPr>
        <p:blipFill rotWithShape="1">
          <a:blip r:embed="rId2" cstate="print"/>
          <a:srcRect r="-18"/>
          <a:stretch>
            <a:fillRect/>
          </a:stretch>
        </p:blipFill>
        <p:spPr bwMode="auto">
          <a:xfrm>
            <a:off x="0" y="0"/>
            <a:ext cx="12192000" cy="56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標題版面配置區 1"/>
          <p:cNvSpPr>
            <a:spLocks noGrp="1"/>
          </p:cNvSpPr>
          <p:nvPr>
            <p:ph type="title"/>
          </p:nvPr>
        </p:nvSpPr>
        <p:spPr>
          <a:xfrm>
            <a:off x="4" y="536576"/>
            <a:ext cx="12191999" cy="666751"/>
          </a:xfrm>
          <a:prstGeom prst="rect">
            <a:avLst/>
          </a:prstGeom>
        </p:spPr>
        <p:txBody>
          <a:bodyPr vert="horz" lIns="91440" tIns="45720" rIns="91440" bIns="45720" rtlCol="0" anchor="ctr">
            <a:noAutofit/>
          </a:bodyPr>
          <a:lstStyle>
            <a:lvl1pPr algn="ctr">
              <a:defRPr lang="zh-TW" altLang="en-US" sz="4800" b="1" kern="1200" dirty="0">
                <a:solidFill>
                  <a:prstClr val="white"/>
                </a:solidFill>
                <a:effectLst>
                  <a:glow rad="101600">
                    <a:prstClr val="black">
                      <a:alpha val="70000"/>
                    </a:prstClr>
                  </a:glow>
                  <a:outerShdw blurRad="38100" dist="38100" dir="2700000" algn="tl">
                    <a:srgbClr val="000000">
                      <a:alpha val="43137"/>
                    </a:srgbClr>
                  </a:outerShdw>
                </a:effectLst>
                <a:latin typeface="Microsoft YaHei" panose="020B0503020204020204" charset="-122"/>
                <a:ea typeface="Microsoft YaHei" panose="020B0503020204020204" charset="-122"/>
                <a:cs typeface="Microsoft YaHei" panose="020B0503020204020204" charset="-122"/>
              </a:defRPr>
            </a:lvl1pPr>
          </a:lstStyle>
          <a:p>
            <a:r>
              <a:rPr lang="zh-TW" altLang="en-US" dirty="0"/>
              <a:t>按一下以編輯母片標題樣式</a:t>
            </a:r>
            <a:endParaRPr lang="zh-TW" altLang="en-US" dirty="0"/>
          </a:p>
        </p:txBody>
      </p:sp>
    </p:spTree>
  </p:cSld>
  <p:clrMapOvr>
    <a:masterClrMapping/>
  </p:clrMapOvr>
  <p:hf sldNum="0" hdr="0" ftr="0" dt="0"/>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23_章节标题及对象(有logo)">
    <p:spTree>
      <p:nvGrpSpPr>
        <p:cNvPr id="1" name=""/>
        <p:cNvGrpSpPr/>
        <p:nvPr/>
      </p:nvGrpSpPr>
      <p:grpSpPr>
        <a:xfrm>
          <a:off x="0" y="0"/>
          <a:ext cx="0" cy="0"/>
          <a:chOff x="0" y="0"/>
          <a:chExt cx="0" cy="0"/>
        </a:xfrm>
      </p:grpSpPr>
      <p:sp>
        <p:nvSpPr>
          <p:cNvPr id="3" name="矩形 2"/>
          <p:cNvSpPr/>
          <p:nvPr/>
        </p:nvSpPr>
        <p:spPr>
          <a:xfrm>
            <a:off x="141819" y="825500"/>
            <a:ext cx="95249" cy="355600"/>
          </a:xfrm>
          <a:prstGeom prst="rect">
            <a:avLst/>
          </a:prstGeom>
          <a:solidFill>
            <a:srgbClr val="4C97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buFont typeface="Arial" panose="020B0604020202020204" pitchFamily="34" charset="0"/>
              <a:buNone/>
              <a:defRPr/>
            </a:pPr>
            <a:endParaRPr lang="zh-CN" altLang="en-US" sz="2400">
              <a:solidFill>
                <a:prstClr val="white"/>
              </a:solidFill>
              <a:latin typeface="Calibri" panose="020F0502020204030204"/>
              <a:ea typeface="SimSun" panose="02010600030101010101" charset="-122"/>
            </a:endParaRPr>
          </a:p>
        </p:txBody>
      </p:sp>
      <p:pic>
        <p:nvPicPr>
          <p:cNvPr id="4" name="圖片 4" descr="16_9B_top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535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10584" y="825500"/>
            <a:ext cx="182035" cy="355600"/>
          </a:xfrm>
          <a:prstGeom prst="rect">
            <a:avLst/>
          </a:prstGeom>
          <a:solidFill>
            <a:srgbClr val="0F5A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buFont typeface="Arial" panose="020B0604020202020204" pitchFamily="34" charset="0"/>
              <a:buNone/>
              <a:defRPr/>
            </a:pPr>
            <a:endParaRPr lang="zh-CN" altLang="en-US" sz="2400">
              <a:solidFill>
                <a:prstClr val="white"/>
              </a:solidFill>
              <a:latin typeface="Calibri" panose="020F0502020204030204"/>
              <a:ea typeface="SimSun" panose="02010600030101010101" charset="-122"/>
            </a:endParaRPr>
          </a:p>
        </p:txBody>
      </p:sp>
      <p:sp>
        <p:nvSpPr>
          <p:cNvPr id="8" name="标题 1"/>
          <p:cNvSpPr>
            <a:spLocks noGrp="1"/>
          </p:cNvSpPr>
          <p:nvPr>
            <p:ph type="title"/>
          </p:nvPr>
        </p:nvSpPr>
        <p:spPr>
          <a:xfrm>
            <a:off x="273744" y="671404"/>
            <a:ext cx="10515600" cy="679952"/>
          </a:xfrm>
          <a:prstGeom prst="rect">
            <a:avLst/>
          </a:prstGeom>
        </p:spPr>
        <p:txBody>
          <a:bodyPr anchor="ctr"/>
          <a:lstStyle>
            <a:lvl1pPr>
              <a:defRPr sz="2665" b="1">
                <a:latin typeface="Microsoft YaHei" panose="020B0503020204020204" charset="-122"/>
                <a:ea typeface="Microsoft YaHei" panose="020B0503020204020204" charset="-122"/>
              </a:defRPr>
            </a:lvl1pPr>
          </a:lstStyle>
          <a:p>
            <a:r>
              <a:rPr lang="zh-CN" altLang="en-US"/>
              <a:t>单击此处编辑母版标题样式</a:t>
            </a:r>
            <a:endParaRPr lang="zh-CN" altLang="en-US" dirty="0"/>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reserve="1">
  <p:cSld name="2_首页投影片">
    <p:spTree>
      <p:nvGrpSpPr>
        <p:cNvPr id="1" name=""/>
        <p:cNvGrpSpPr/>
        <p:nvPr/>
      </p:nvGrpSpPr>
      <p:grpSpPr>
        <a:xfrm>
          <a:off x="0" y="0"/>
          <a:ext cx="0" cy="0"/>
          <a:chOff x="0" y="0"/>
          <a:chExt cx="0" cy="0"/>
        </a:xfrm>
      </p:grpSpPr>
      <p:sp>
        <p:nvSpPr>
          <p:cNvPr id="2" name="標題 1"/>
          <p:cNvSpPr>
            <a:spLocks noGrp="1"/>
          </p:cNvSpPr>
          <p:nvPr>
            <p:ph type="ctrTitle" hasCustomPrompt="1"/>
          </p:nvPr>
        </p:nvSpPr>
        <p:spPr>
          <a:xfrm>
            <a:off x="2079413" y="1529080"/>
            <a:ext cx="10036387" cy="2387600"/>
          </a:xfrm>
        </p:spPr>
        <p:txBody>
          <a:bodyPr anchor="b"/>
          <a:lstStyle>
            <a:lvl1pPr algn="l">
              <a:defRPr sz="6400" b="1">
                <a:solidFill>
                  <a:schemeClr val="bg1"/>
                </a:solidFill>
                <a:effectLst>
                  <a:outerShdw blurRad="38100" dist="38100" dir="2700000" algn="tl">
                    <a:srgbClr val="000000">
                      <a:alpha val="43137"/>
                    </a:srgbClr>
                  </a:outerShdw>
                </a:effectLst>
                <a:latin typeface="微軟正黑體" panose="020B0604030504040204" charset="-120"/>
                <a:ea typeface="微軟正黑體" panose="020B0604030504040204" charset="-120"/>
              </a:defRPr>
            </a:lvl1pPr>
          </a:lstStyle>
          <a:p>
            <a:pPr fontAlgn="auto"/>
            <a:r>
              <a:rPr lang="zh-TW" altLang="en-US" strike="noStrike" noProof="1" smtClean="0"/>
              <a:t>按一下以编辑母片标题样式</a:t>
            </a:r>
            <a:endParaRPr lang="zh-TW" altLang="en-US" strike="noStrike" noProof="1"/>
          </a:p>
        </p:txBody>
      </p:sp>
      <p:sp>
        <p:nvSpPr>
          <p:cNvPr id="3" name="副標題 2"/>
          <p:cNvSpPr>
            <a:spLocks noGrp="1"/>
          </p:cNvSpPr>
          <p:nvPr>
            <p:ph type="subTitle" idx="1" hasCustomPrompt="1"/>
          </p:nvPr>
        </p:nvSpPr>
        <p:spPr>
          <a:xfrm>
            <a:off x="3113193" y="4796367"/>
            <a:ext cx="9028853" cy="1656080"/>
          </a:xfrm>
        </p:spPr>
        <p:txBody>
          <a:bodyPr/>
          <a:lstStyle>
            <a:lvl1pPr marL="0" indent="0" algn="l">
              <a:buNone/>
              <a:defRPr sz="3200" b="1">
                <a:latin typeface="微軟正黑體" panose="020B0604030504040204" charset="-120"/>
                <a:ea typeface="微軟正黑體" panose="020B0604030504040204" charset="-12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TW" altLang="en-US" strike="noStrike" noProof="1" smtClean="0"/>
              <a:t>按一下以编辑母片副标题样式</a:t>
            </a:r>
            <a:endParaRPr lang="zh-TW" altLang="en-US" strike="noStrike" noProof="1"/>
          </a:p>
        </p:txBody>
      </p:sp>
      <p:sp>
        <p:nvSpPr>
          <p:cNvPr id="4" name="日期版面配置區 3"/>
          <p:cNvSpPr>
            <a:spLocks noGrp="1"/>
          </p:cNvSpPr>
          <p:nvPr>
            <p:ph type="dt" sz="half" idx="10"/>
          </p:nvPr>
        </p:nvSpPr>
        <p:spPr>
          <a:xfrm>
            <a:off x="152400" y="6356351"/>
            <a:ext cx="1888067" cy="366184"/>
          </a:xfrm>
        </p:spPr>
        <p:txBody>
          <a:bodyPr/>
          <a:lstStyle/>
          <a:p>
            <a:r>
              <a:rPr lang="zh-TW" altLang="en-US"/>
              <a:t>2018/3/27</a:t>
            </a:r>
            <a:endParaRPr lang="zh-TW" alt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media/image16.png"/><Relationship Id="rId14" Type="http://schemas.openxmlformats.org/officeDocument/2006/relationships/image" Target="../media/image15.pn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2.xml"/><Relationship Id="rId8" Type="http://schemas.openxmlformats.org/officeDocument/2006/relationships/slideLayout" Target="../slideLayouts/slideLayout21.xml"/><Relationship Id="rId7" Type="http://schemas.openxmlformats.org/officeDocument/2006/relationships/slideLayout" Target="../slideLayouts/slideLayout20.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3" Type="http://schemas.openxmlformats.org/officeDocument/2006/relationships/slideLayout" Target="../slideLayouts/slideLayout16.xml"/><Relationship Id="rId2" Type="http://schemas.openxmlformats.org/officeDocument/2006/relationships/slideLayout" Target="../slideLayouts/slideLayout15.xml"/><Relationship Id="rId12" Type="http://schemas.openxmlformats.org/officeDocument/2006/relationships/theme" Target="../theme/theme2.xml"/><Relationship Id="rId11" Type="http://schemas.openxmlformats.org/officeDocument/2006/relationships/image" Target="../media/image16.png"/><Relationship Id="rId10" Type="http://schemas.openxmlformats.org/officeDocument/2006/relationships/slideLayout" Target="../slideLayouts/slideLayout23.xml"/><Relationship Id="rId1"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2.xml"/><Relationship Id="rId8" Type="http://schemas.openxmlformats.org/officeDocument/2006/relationships/slideLayout" Target="../slideLayouts/slideLayout31.xml"/><Relationship Id="rId7" Type="http://schemas.openxmlformats.org/officeDocument/2006/relationships/slideLayout" Target="../slideLayouts/slideLayout30.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3" Type="http://schemas.openxmlformats.org/officeDocument/2006/relationships/slideLayout" Target="../slideLayouts/slideLayout26.xml"/><Relationship Id="rId2" Type="http://schemas.openxmlformats.org/officeDocument/2006/relationships/slideLayout" Target="../slideLayouts/slideLayout25.xml"/><Relationship Id="rId13" Type="http://schemas.openxmlformats.org/officeDocument/2006/relationships/theme" Target="../theme/theme3.xml"/><Relationship Id="rId12" Type="http://schemas.openxmlformats.org/officeDocument/2006/relationships/image" Target="../media/image16.png"/><Relationship Id="rId11" Type="http://schemas.openxmlformats.org/officeDocument/2006/relationships/slideLayout" Target="../slideLayouts/slideLayout34.xml"/><Relationship Id="rId10" Type="http://schemas.openxmlformats.org/officeDocument/2006/relationships/slideLayout" Target="../slideLayouts/slideLayout33.xml"/><Relationship Id="rId1"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5" Type="http://schemas.openxmlformats.org/officeDocument/2006/relationships/theme" Target="../theme/theme4.xml"/><Relationship Id="rId4" Type="http://schemas.openxmlformats.org/officeDocument/2006/relationships/slideLayout" Target="../slideLayouts/slideLayout38.xml"/><Relationship Id="rId3" Type="http://schemas.openxmlformats.org/officeDocument/2006/relationships/slideLayout" Target="../slideLayouts/slideLayout37.xml"/><Relationship Id="rId2" Type="http://schemas.openxmlformats.org/officeDocument/2006/relationships/slideLayout" Target="../slideLayouts/slideLayout36.xml"/><Relationship Id="rId1" Type="http://schemas.openxmlformats.org/officeDocument/2006/relationships/slideLayout" Target="../slideLayouts/slideLayout35.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47.xml"/><Relationship Id="rId8" Type="http://schemas.openxmlformats.org/officeDocument/2006/relationships/slideLayout" Target="../slideLayouts/slideLayout46.xml"/><Relationship Id="rId7" Type="http://schemas.openxmlformats.org/officeDocument/2006/relationships/slideLayout" Target="../slideLayouts/slideLayout45.xml"/><Relationship Id="rId6" Type="http://schemas.openxmlformats.org/officeDocument/2006/relationships/slideLayout" Target="../slideLayouts/slideLayout44.xml"/><Relationship Id="rId5" Type="http://schemas.openxmlformats.org/officeDocument/2006/relationships/slideLayout" Target="../slideLayouts/slideLayout43.xml"/><Relationship Id="rId4" Type="http://schemas.openxmlformats.org/officeDocument/2006/relationships/slideLayout" Target="../slideLayouts/slideLayout42.xml"/><Relationship Id="rId3" Type="http://schemas.openxmlformats.org/officeDocument/2006/relationships/slideLayout" Target="../slideLayouts/slideLayout41.xml"/><Relationship Id="rId26" Type="http://schemas.openxmlformats.org/officeDocument/2006/relationships/theme" Target="../theme/theme5.xml"/><Relationship Id="rId25" Type="http://schemas.openxmlformats.org/officeDocument/2006/relationships/image" Target="../media/image28.jpeg"/><Relationship Id="rId24" Type="http://schemas.openxmlformats.org/officeDocument/2006/relationships/image" Target="../media/image27.png"/><Relationship Id="rId23" Type="http://schemas.openxmlformats.org/officeDocument/2006/relationships/slideLayout" Target="../slideLayouts/slideLayout61.xml"/><Relationship Id="rId22" Type="http://schemas.openxmlformats.org/officeDocument/2006/relationships/slideLayout" Target="../slideLayouts/slideLayout60.xml"/><Relationship Id="rId21" Type="http://schemas.openxmlformats.org/officeDocument/2006/relationships/slideLayout" Target="../slideLayouts/slideLayout59.xml"/><Relationship Id="rId20" Type="http://schemas.openxmlformats.org/officeDocument/2006/relationships/slideLayout" Target="../slideLayouts/slideLayout58.xml"/><Relationship Id="rId2" Type="http://schemas.openxmlformats.org/officeDocument/2006/relationships/slideLayout" Target="../slideLayouts/slideLayout40.xml"/><Relationship Id="rId19" Type="http://schemas.openxmlformats.org/officeDocument/2006/relationships/slideLayout" Target="../slideLayouts/slideLayout57.xml"/><Relationship Id="rId18" Type="http://schemas.openxmlformats.org/officeDocument/2006/relationships/slideLayout" Target="../slideLayouts/slideLayout56.xml"/><Relationship Id="rId17" Type="http://schemas.openxmlformats.org/officeDocument/2006/relationships/slideLayout" Target="../slideLayouts/slideLayout55.xml"/><Relationship Id="rId16" Type="http://schemas.openxmlformats.org/officeDocument/2006/relationships/slideLayout" Target="../slideLayouts/slideLayout54.xml"/><Relationship Id="rId15" Type="http://schemas.openxmlformats.org/officeDocument/2006/relationships/slideLayout" Target="../slideLayouts/slideLayout53.xml"/><Relationship Id="rId14" Type="http://schemas.openxmlformats.org/officeDocument/2006/relationships/slideLayout" Target="../slideLayouts/slideLayout52.xml"/><Relationship Id="rId13" Type="http://schemas.openxmlformats.org/officeDocument/2006/relationships/slideLayout" Target="../slideLayouts/slideLayout51.xml"/><Relationship Id="rId12" Type="http://schemas.openxmlformats.org/officeDocument/2006/relationships/slideLayout" Target="../slideLayouts/slideLayout50.xml"/><Relationship Id="rId11" Type="http://schemas.openxmlformats.org/officeDocument/2006/relationships/slideLayout" Target="../slideLayouts/slideLayout49.xml"/><Relationship Id="rId10" Type="http://schemas.openxmlformats.org/officeDocument/2006/relationships/slideLayout" Target="../slideLayouts/slideLayout48.xml"/><Relationship Id="rId1" Type="http://schemas.openxmlformats.org/officeDocument/2006/relationships/slideLayout" Target="../slideLayouts/slideLayout39.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70.xml"/><Relationship Id="rId8" Type="http://schemas.openxmlformats.org/officeDocument/2006/relationships/slideLayout" Target="../slideLayouts/slideLayout69.xml"/><Relationship Id="rId7" Type="http://schemas.openxmlformats.org/officeDocument/2006/relationships/slideLayout" Target="../slideLayouts/slideLayout68.xml"/><Relationship Id="rId6" Type="http://schemas.openxmlformats.org/officeDocument/2006/relationships/slideLayout" Target="../slideLayouts/slideLayout67.xml"/><Relationship Id="rId5" Type="http://schemas.openxmlformats.org/officeDocument/2006/relationships/slideLayout" Target="../slideLayouts/slideLayout66.xml"/><Relationship Id="rId4" Type="http://schemas.openxmlformats.org/officeDocument/2006/relationships/slideLayout" Target="../slideLayouts/slideLayout65.xml"/><Relationship Id="rId3" Type="http://schemas.openxmlformats.org/officeDocument/2006/relationships/slideLayout" Target="../slideLayouts/slideLayout64.xml"/><Relationship Id="rId2" Type="http://schemas.openxmlformats.org/officeDocument/2006/relationships/slideLayout" Target="../slideLayouts/slideLayout63.xml"/><Relationship Id="rId19" Type="http://schemas.openxmlformats.org/officeDocument/2006/relationships/theme" Target="../theme/theme6.xml"/><Relationship Id="rId18" Type="http://schemas.openxmlformats.org/officeDocument/2006/relationships/image" Target="../media/image28.jpeg"/><Relationship Id="rId17" Type="http://schemas.openxmlformats.org/officeDocument/2006/relationships/image" Target="../media/image27.png"/><Relationship Id="rId16" Type="http://schemas.openxmlformats.org/officeDocument/2006/relationships/slideLayout" Target="../slideLayouts/slideLayout77.xml"/><Relationship Id="rId15" Type="http://schemas.openxmlformats.org/officeDocument/2006/relationships/slideLayout" Target="../slideLayouts/slideLayout76.xml"/><Relationship Id="rId14" Type="http://schemas.openxmlformats.org/officeDocument/2006/relationships/slideLayout" Target="../slideLayouts/slideLayout75.xml"/><Relationship Id="rId13" Type="http://schemas.openxmlformats.org/officeDocument/2006/relationships/slideLayout" Target="../slideLayouts/slideLayout74.xml"/><Relationship Id="rId12" Type="http://schemas.openxmlformats.org/officeDocument/2006/relationships/slideLayout" Target="../slideLayouts/slideLayout73.xml"/><Relationship Id="rId11" Type="http://schemas.openxmlformats.org/officeDocument/2006/relationships/slideLayout" Target="../slideLayouts/slideLayout72.xml"/><Relationship Id="rId10" Type="http://schemas.openxmlformats.org/officeDocument/2006/relationships/slideLayout" Target="../slideLayouts/slideLayout71.xml"/><Relationship Id="rId1"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圖片 1" descr="R_b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699251" y="1926167"/>
            <a:ext cx="5486400" cy="5031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3"/>
          <p:cNvPicPr>
            <a:picLocks noChangeAspect="1"/>
          </p:cNvPicPr>
          <p:nvPr/>
        </p:nvPicPr>
        <p:blipFill>
          <a:blip r:embed="rId15" cstate="print"/>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l" defTabSz="913765" rtl="0" eaLnBrk="1" fontAlgn="base" hangingPunct="1">
        <a:lnSpc>
          <a:spcPct val="90000"/>
        </a:lnSpc>
        <a:spcBef>
          <a:spcPct val="0"/>
        </a:spcBef>
        <a:spcAft>
          <a:spcPct val="0"/>
        </a:spcAft>
        <a:defRPr sz="4400" kern="1200">
          <a:solidFill>
            <a:schemeClr val="tx1"/>
          </a:solidFill>
          <a:latin typeface="+mj-lt"/>
          <a:ea typeface="+mj-ea"/>
          <a:cs typeface="+mj-cs"/>
        </a:defRPr>
      </a:lvl1pPr>
      <a:lvl2pPr algn="l" defTabSz="913765" rtl="0" eaLnBrk="1" fontAlgn="base" hangingPunct="1">
        <a:lnSpc>
          <a:spcPct val="90000"/>
        </a:lnSpc>
        <a:spcBef>
          <a:spcPct val="0"/>
        </a:spcBef>
        <a:spcAft>
          <a:spcPct val="0"/>
        </a:spcAft>
        <a:defRPr sz="4400">
          <a:solidFill>
            <a:schemeClr val="tx1"/>
          </a:solidFill>
          <a:latin typeface="Calibri Light" panose="020F0302020204030204" charset="0"/>
          <a:ea typeface="新細明體" panose="02020500000000000000" charset="-120"/>
        </a:defRPr>
      </a:lvl2pPr>
      <a:lvl3pPr algn="l" defTabSz="913765" rtl="0" eaLnBrk="1" fontAlgn="base" hangingPunct="1">
        <a:lnSpc>
          <a:spcPct val="90000"/>
        </a:lnSpc>
        <a:spcBef>
          <a:spcPct val="0"/>
        </a:spcBef>
        <a:spcAft>
          <a:spcPct val="0"/>
        </a:spcAft>
        <a:defRPr sz="4400">
          <a:solidFill>
            <a:schemeClr val="tx1"/>
          </a:solidFill>
          <a:latin typeface="Calibri Light" panose="020F0302020204030204" charset="0"/>
          <a:ea typeface="新細明體" panose="02020500000000000000" charset="-120"/>
        </a:defRPr>
      </a:lvl3pPr>
      <a:lvl4pPr algn="l" defTabSz="913765" rtl="0" eaLnBrk="1" fontAlgn="base" hangingPunct="1">
        <a:lnSpc>
          <a:spcPct val="90000"/>
        </a:lnSpc>
        <a:spcBef>
          <a:spcPct val="0"/>
        </a:spcBef>
        <a:spcAft>
          <a:spcPct val="0"/>
        </a:spcAft>
        <a:defRPr sz="4400">
          <a:solidFill>
            <a:schemeClr val="tx1"/>
          </a:solidFill>
          <a:latin typeface="Calibri Light" panose="020F0302020204030204" charset="0"/>
          <a:ea typeface="新細明體" panose="02020500000000000000" charset="-120"/>
        </a:defRPr>
      </a:lvl4pPr>
      <a:lvl5pPr algn="l" defTabSz="913765" rtl="0" eaLnBrk="1" fontAlgn="base" hangingPunct="1">
        <a:lnSpc>
          <a:spcPct val="90000"/>
        </a:lnSpc>
        <a:spcBef>
          <a:spcPct val="0"/>
        </a:spcBef>
        <a:spcAft>
          <a:spcPct val="0"/>
        </a:spcAft>
        <a:defRPr sz="4400">
          <a:solidFill>
            <a:schemeClr val="tx1"/>
          </a:solidFill>
          <a:latin typeface="Calibri Light" panose="020F0302020204030204" charset="0"/>
          <a:ea typeface="新細明體" panose="02020500000000000000" charset="-120"/>
        </a:defRPr>
      </a:lvl5pPr>
      <a:lvl6pPr marL="609600" algn="l" defTabSz="913765" rtl="0" eaLnBrk="1" fontAlgn="base" hangingPunct="1">
        <a:lnSpc>
          <a:spcPct val="90000"/>
        </a:lnSpc>
        <a:spcBef>
          <a:spcPct val="0"/>
        </a:spcBef>
        <a:spcAft>
          <a:spcPct val="0"/>
        </a:spcAft>
        <a:defRPr sz="4400">
          <a:solidFill>
            <a:schemeClr val="tx1"/>
          </a:solidFill>
          <a:latin typeface="Calibri Light" panose="020F0302020204030204" charset="0"/>
          <a:ea typeface="新細明體" panose="02020500000000000000" charset="-120"/>
        </a:defRPr>
      </a:lvl6pPr>
      <a:lvl7pPr marL="1219200" algn="l" defTabSz="913765" rtl="0" eaLnBrk="1" fontAlgn="base" hangingPunct="1">
        <a:lnSpc>
          <a:spcPct val="90000"/>
        </a:lnSpc>
        <a:spcBef>
          <a:spcPct val="0"/>
        </a:spcBef>
        <a:spcAft>
          <a:spcPct val="0"/>
        </a:spcAft>
        <a:defRPr sz="4400">
          <a:solidFill>
            <a:schemeClr val="tx1"/>
          </a:solidFill>
          <a:latin typeface="Calibri Light" panose="020F0302020204030204" charset="0"/>
          <a:ea typeface="新細明體" panose="02020500000000000000" charset="-120"/>
        </a:defRPr>
      </a:lvl7pPr>
      <a:lvl8pPr marL="1828800" algn="l" defTabSz="913765" rtl="0" eaLnBrk="1" fontAlgn="base" hangingPunct="1">
        <a:lnSpc>
          <a:spcPct val="90000"/>
        </a:lnSpc>
        <a:spcBef>
          <a:spcPct val="0"/>
        </a:spcBef>
        <a:spcAft>
          <a:spcPct val="0"/>
        </a:spcAft>
        <a:defRPr sz="4400">
          <a:solidFill>
            <a:schemeClr val="tx1"/>
          </a:solidFill>
          <a:latin typeface="Calibri Light" panose="020F0302020204030204" charset="0"/>
          <a:ea typeface="新細明體" panose="02020500000000000000" charset="-120"/>
        </a:defRPr>
      </a:lvl8pPr>
      <a:lvl9pPr marL="2438400" algn="l" defTabSz="913765" rtl="0" eaLnBrk="1" fontAlgn="base" hangingPunct="1">
        <a:lnSpc>
          <a:spcPct val="90000"/>
        </a:lnSpc>
        <a:spcBef>
          <a:spcPct val="0"/>
        </a:spcBef>
        <a:spcAft>
          <a:spcPct val="0"/>
        </a:spcAft>
        <a:defRPr sz="4400">
          <a:solidFill>
            <a:schemeClr val="tx1"/>
          </a:solidFill>
          <a:latin typeface="Calibri Light" panose="020F0302020204030204" charset="0"/>
          <a:ea typeface="新細明體" panose="02020500000000000000" charset="-120"/>
        </a:defRPr>
      </a:lvl9pPr>
    </p:titleStyle>
    <p:bodyStyle>
      <a:lvl1pPr marL="228600" indent="-228600" algn="l" defTabSz="913765"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defTabSz="913765"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2pPr>
      <a:lvl3pPr marL="1143000" indent="-228600" algn="l" defTabSz="913765"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3765" rtl="0" eaLnBrk="1" fontAlgn="base" hangingPunct="1">
        <a:lnSpc>
          <a:spcPct val="90000"/>
        </a:lnSpc>
        <a:spcBef>
          <a:spcPts val="500"/>
        </a:spcBef>
        <a:spcAft>
          <a:spcPct val="0"/>
        </a:spcAft>
        <a:buFont typeface="Arial" panose="020B0604020202020204" pitchFamily="34" charset="0"/>
        <a:buChar char="•"/>
        <a:defRPr sz="1700" kern="1200">
          <a:solidFill>
            <a:schemeClr val="tx1"/>
          </a:solidFill>
          <a:latin typeface="+mn-lt"/>
          <a:ea typeface="+mn-ea"/>
          <a:cs typeface="+mn-cs"/>
        </a:defRPr>
      </a:lvl4pPr>
      <a:lvl5pPr marL="2057400" indent="-228600" algn="l" defTabSz="913765" rtl="0" eaLnBrk="1" fontAlgn="base" hangingPunct="1">
        <a:lnSpc>
          <a:spcPct val="90000"/>
        </a:lnSpc>
        <a:spcBef>
          <a:spcPts val="500"/>
        </a:spcBef>
        <a:spcAft>
          <a:spcPct val="0"/>
        </a:spcAft>
        <a:buFont typeface="Arial" panose="020B0604020202020204" pitchFamily="34" charset="0"/>
        <a:buChar char="•"/>
        <a:defRPr sz="1700" kern="1200">
          <a:solidFill>
            <a:schemeClr val="tx1"/>
          </a:solidFill>
          <a:latin typeface="+mn-lt"/>
          <a:ea typeface="+mn-ea"/>
          <a:cs typeface="+mn-cs"/>
        </a:defRPr>
      </a:lvl5pPr>
      <a:lvl6pPr marL="2514600" indent="-227965"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7965"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7965"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7965"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图片 3"/>
          <p:cNvPicPr>
            <a:picLocks noChangeAspect="1"/>
          </p:cNvPicPr>
          <p:nvPr/>
        </p:nvPicPr>
        <p:blipFill>
          <a:blip r:embed="rId11" cstate="print"/>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Lst>
  <p:txStyles>
    <p:titleStyle>
      <a:lvl1pPr algn="ctr" rtl="0" eaLnBrk="0" fontAlgn="base" hangingPunct="0">
        <a:spcBef>
          <a:spcPct val="0"/>
        </a:spcBef>
        <a:spcAft>
          <a:spcPct val="0"/>
        </a:spcAft>
        <a:defRPr sz="2210" kern="1200">
          <a:solidFill>
            <a:schemeClr val="tx1"/>
          </a:solidFill>
          <a:latin typeface="+mj-lt"/>
          <a:ea typeface="+mj-ea"/>
          <a:cs typeface="+mj-cs"/>
        </a:defRPr>
      </a:lvl1pPr>
      <a:lvl2pPr algn="ctr" rtl="0" eaLnBrk="0" fontAlgn="base" hangingPunct="0">
        <a:spcBef>
          <a:spcPct val="0"/>
        </a:spcBef>
        <a:spcAft>
          <a:spcPct val="0"/>
        </a:spcAft>
        <a:defRPr sz="2210">
          <a:solidFill>
            <a:schemeClr val="tx1"/>
          </a:solidFill>
          <a:latin typeface="Calibri" panose="020F0502020204030204" charset="0"/>
          <a:ea typeface="新細明體" panose="02020500000000000000" charset="-120"/>
        </a:defRPr>
      </a:lvl2pPr>
      <a:lvl3pPr algn="ctr" rtl="0" eaLnBrk="0" fontAlgn="base" hangingPunct="0">
        <a:spcBef>
          <a:spcPct val="0"/>
        </a:spcBef>
        <a:spcAft>
          <a:spcPct val="0"/>
        </a:spcAft>
        <a:defRPr sz="2210">
          <a:solidFill>
            <a:schemeClr val="tx1"/>
          </a:solidFill>
          <a:latin typeface="Calibri" panose="020F0502020204030204" charset="0"/>
          <a:ea typeface="新細明體" panose="02020500000000000000" charset="-120"/>
        </a:defRPr>
      </a:lvl3pPr>
      <a:lvl4pPr algn="ctr" rtl="0" eaLnBrk="0" fontAlgn="base" hangingPunct="0">
        <a:spcBef>
          <a:spcPct val="0"/>
        </a:spcBef>
        <a:spcAft>
          <a:spcPct val="0"/>
        </a:spcAft>
        <a:defRPr sz="2210">
          <a:solidFill>
            <a:schemeClr val="tx1"/>
          </a:solidFill>
          <a:latin typeface="Calibri" panose="020F0502020204030204" charset="0"/>
          <a:ea typeface="新細明體" panose="02020500000000000000" charset="-120"/>
        </a:defRPr>
      </a:lvl4pPr>
      <a:lvl5pPr algn="ctr" rtl="0" eaLnBrk="0" fontAlgn="base" hangingPunct="0">
        <a:spcBef>
          <a:spcPct val="0"/>
        </a:spcBef>
        <a:spcAft>
          <a:spcPct val="0"/>
        </a:spcAft>
        <a:defRPr sz="2210">
          <a:solidFill>
            <a:schemeClr val="tx1"/>
          </a:solidFill>
          <a:latin typeface="Calibri" panose="020F0502020204030204" charset="0"/>
          <a:ea typeface="新細明體" panose="02020500000000000000" charset="-120"/>
        </a:defRPr>
      </a:lvl5pPr>
      <a:lvl6pPr marL="229235" algn="ctr" rtl="0" fontAlgn="base">
        <a:spcBef>
          <a:spcPct val="0"/>
        </a:spcBef>
        <a:spcAft>
          <a:spcPct val="0"/>
        </a:spcAft>
        <a:defRPr sz="2210">
          <a:solidFill>
            <a:schemeClr val="tx1"/>
          </a:solidFill>
          <a:latin typeface="Calibri" panose="020F0502020204030204" charset="0"/>
          <a:ea typeface="新細明體" panose="02020500000000000000" charset="-120"/>
        </a:defRPr>
      </a:lvl6pPr>
      <a:lvl7pPr marL="458470" algn="ctr" rtl="0" fontAlgn="base">
        <a:spcBef>
          <a:spcPct val="0"/>
        </a:spcBef>
        <a:spcAft>
          <a:spcPct val="0"/>
        </a:spcAft>
        <a:defRPr sz="2210">
          <a:solidFill>
            <a:schemeClr val="tx1"/>
          </a:solidFill>
          <a:latin typeface="Calibri" panose="020F0502020204030204" charset="0"/>
          <a:ea typeface="新細明體" panose="02020500000000000000" charset="-120"/>
        </a:defRPr>
      </a:lvl7pPr>
      <a:lvl8pPr marL="688340" algn="ctr" rtl="0" fontAlgn="base">
        <a:spcBef>
          <a:spcPct val="0"/>
        </a:spcBef>
        <a:spcAft>
          <a:spcPct val="0"/>
        </a:spcAft>
        <a:defRPr sz="2210">
          <a:solidFill>
            <a:schemeClr val="tx1"/>
          </a:solidFill>
          <a:latin typeface="Calibri" panose="020F0502020204030204" charset="0"/>
          <a:ea typeface="新細明體" panose="02020500000000000000" charset="-120"/>
        </a:defRPr>
      </a:lvl8pPr>
      <a:lvl9pPr marL="917575" algn="ctr" rtl="0" fontAlgn="base">
        <a:spcBef>
          <a:spcPct val="0"/>
        </a:spcBef>
        <a:spcAft>
          <a:spcPct val="0"/>
        </a:spcAft>
        <a:defRPr sz="2210">
          <a:solidFill>
            <a:schemeClr val="tx1"/>
          </a:solidFill>
          <a:latin typeface="Calibri" panose="020F0502020204030204" charset="0"/>
          <a:ea typeface="新細明體" panose="02020500000000000000" charset="-120"/>
        </a:defRPr>
      </a:lvl9pPr>
    </p:titleStyle>
    <p:bodyStyle>
      <a:lvl1pPr marL="172085" indent="-172085" algn="l" rtl="0" eaLnBrk="0" fontAlgn="base" hangingPunct="0">
        <a:spcBef>
          <a:spcPct val="20000"/>
        </a:spcBef>
        <a:spcAft>
          <a:spcPct val="0"/>
        </a:spcAft>
        <a:buFont typeface="Arial" panose="020B0604020202020204" pitchFamily="34" charset="0"/>
        <a:buChar char="•"/>
        <a:defRPr sz="1605" kern="1200">
          <a:solidFill>
            <a:schemeClr val="tx1"/>
          </a:solidFill>
          <a:latin typeface="+mn-lt"/>
          <a:ea typeface="+mn-ea"/>
          <a:cs typeface="+mn-cs"/>
        </a:defRPr>
      </a:lvl1pPr>
      <a:lvl2pPr marL="372745" indent="-143510" algn="l" rtl="0" eaLnBrk="0" fontAlgn="base" hangingPunct="0">
        <a:spcBef>
          <a:spcPct val="20000"/>
        </a:spcBef>
        <a:spcAft>
          <a:spcPct val="0"/>
        </a:spcAft>
        <a:buFont typeface="Arial" panose="020B0604020202020204" pitchFamily="34" charset="0"/>
        <a:buChar char="–"/>
        <a:defRPr sz="1405" kern="1200">
          <a:solidFill>
            <a:schemeClr val="tx1"/>
          </a:solidFill>
          <a:latin typeface="+mn-lt"/>
          <a:ea typeface="+mn-ea"/>
          <a:cs typeface="+mn-cs"/>
        </a:defRPr>
      </a:lvl2pPr>
      <a:lvl3pPr marL="573405" indent="-114935" algn="l" rtl="0" eaLnBrk="0" fontAlgn="base" hangingPunct="0">
        <a:spcBef>
          <a:spcPct val="20000"/>
        </a:spcBef>
        <a:spcAft>
          <a:spcPct val="0"/>
        </a:spcAft>
        <a:buFont typeface="Arial" panose="020B0604020202020204" pitchFamily="34" charset="0"/>
        <a:buChar char="•"/>
        <a:defRPr sz="1205" kern="1200">
          <a:solidFill>
            <a:schemeClr val="tx1"/>
          </a:solidFill>
          <a:latin typeface="+mn-lt"/>
          <a:ea typeface="+mn-ea"/>
          <a:cs typeface="+mn-cs"/>
        </a:defRPr>
      </a:lvl3pPr>
      <a:lvl4pPr marL="802640" indent="-114935" algn="l" rtl="0" eaLnBrk="0" fontAlgn="base" hangingPunct="0">
        <a:spcBef>
          <a:spcPct val="20000"/>
        </a:spcBef>
        <a:spcAft>
          <a:spcPct val="0"/>
        </a:spcAft>
        <a:buFont typeface="Arial" panose="020B0604020202020204" pitchFamily="34" charset="0"/>
        <a:buChar char="–"/>
        <a:defRPr sz="1005" kern="1200">
          <a:solidFill>
            <a:schemeClr val="tx1"/>
          </a:solidFill>
          <a:latin typeface="+mn-lt"/>
          <a:ea typeface="+mn-ea"/>
          <a:cs typeface="+mn-cs"/>
        </a:defRPr>
      </a:lvl4pPr>
      <a:lvl5pPr marL="1032510" indent="-114935" algn="l" rtl="0" eaLnBrk="0" fontAlgn="base" hangingPunct="0">
        <a:spcBef>
          <a:spcPct val="20000"/>
        </a:spcBef>
        <a:spcAft>
          <a:spcPct val="0"/>
        </a:spcAft>
        <a:buFont typeface="Arial" panose="020B0604020202020204" pitchFamily="34" charset="0"/>
        <a:buChar char="»"/>
        <a:defRPr sz="1005" kern="1200">
          <a:solidFill>
            <a:schemeClr val="tx1"/>
          </a:solidFill>
          <a:latin typeface="+mn-lt"/>
          <a:ea typeface="+mn-ea"/>
          <a:cs typeface="+mn-cs"/>
        </a:defRPr>
      </a:lvl5pPr>
      <a:lvl6pPr marL="1261745" indent="-114935" algn="l" defTabSz="458470" rtl="0" eaLnBrk="1" latinLnBrk="0" hangingPunct="1">
        <a:spcBef>
          <a:spcPct val="20000"/>
        </a:spcBef>
        <a:buFont typeface="Arial" panose="020B0604020202020204" pitchFamily="34" charset="0"/>
        <a:buChar char="•"/>
        <a:defRPr sz="1005" kern="1200">
          <a:solidFill>
            <a:schemeClr val="tx1"/>
          </a:solidFill>
          <a:latin typeface="+mn-lt"/>
          <a:ea typeface="+mn-ea"/>
          <a:cs typeface="+mn-cs"/>
        </a:defRPr>
      </a:lvl6pPr>
      <a:lvl7pPr marL="1490980" indent="-114935" algn="l" defTabSz="458470" rtl="0" eaLnBrk="1" latinLnBrk="0" hangingPunct="1">
        <a:spcBef>
          <a:spcPct val="20000"/>
        </a:spcBef>
        <a:buFont typeface="Arial" panose="020B0604020202020204" pitchFamily="34" charset="0"/>
        <a:buChar char="•"/>
        <a:defRPr sz="1005" kern="1200">
          <a:solidFill>
            <a:schemeClr val="tx1"/>
          </a:solidFill>
          <a:latin typeface="+mn-lt"/>
          <a:ea typeface="+mn-ea"/>
          <a:cs typeface="+mn-cs"/>
        </a:defRPr>
      </a:lvl7pPr>
      <a:lvl8pPr marL="1720215" indent="-114935" algn="l" defTabSz="458470" rtl="0" eaLnBrk="1" latinLnBrk="0" hangingPunct="1">
        <a:spcBef>
          <a:spcPct val="20000"/>
        </a:spcBef>
        <a:buFont typeface="Arial" panose="020B0604020202020204" pitchFamily="34" charset="0"/>
        <a:buChar char="•"/>
        <a:defRPr sz="1005" kern="1200">
          <a:solidFill>
            <a:schemeClr val="tx1"/>
          </a:solidFill>
          <a:latin typeface="+mn-lt"/>
          <a:ea typeface="+mn-ea"/>
          <a:cs typeface="+mn-cs"/>
        </a:defRPr>
      </a:lvl8pPr>
      <a:lvl9pPr marL="1949450" indent="-114935" algn="l" defTabSz="458470" rtl="0" eaLnBrk="1" latinLnBrk="0" hangingPunct="1">
        <a:spcBef>
          <a:spcPct val="20000"/>
        </a:spcBef>
        <a:buFont typeface="Arial" panose="020B0604020202020204" pitchFamily="34" charset="0"/>
        <a:buChar char="•"/>
        <a:defRPr sz="1005" kern="1200">
          <a:solidFill>
            <a:schemeClr val="tx1"/>
          </a:solidFill>
          <a:latin typeface="+mn-lt"/>
          <a:ea typeface="+mn-ea"/>
          <a:cs typeface="+mn-cs"/>
        </a:defRPr>
      </a:lvl9pPr>
    </p:bodyStyle>
    <p:otherStyle>
      <a:defPPr>
        <a:defRPr lang="zh-TW"/>
      </a:defPPr>
      <a:lvl1pPr marL="0" algn="l" defTabSz="458470" rtl="0" eaLnBrk="1" latinLnBrk="0" hangingPunct="1">
        <a:defRPr sz="905" kern="1200">
          <a:solidFill>
            <a:schemeClr val="tx1"/>
          </a:solidFill>
          <a:latin typeface="+mn-lt"/>
          <a:ea typeface="+mn-ea"/>
          <a:cs typeface="+mn-cs"/>
        </a:defRPr>
      </a:lvl1pPr>
      <a:lvl2pPr marL="229235" algn="l" defTabSz="458470" rtl="0" eaLnBrk="1" latinLnBrk="0" hangingPunct="1">
        <a:defRPr sz="905" kern="1200">
          <a:solidFill>
            <a:schemeClr val="tx1"/>
          </a:solidFill>
          <a:latin typeface="+mn-lt"/>
          <a:ea typeface="+mn-ea"/>
          <a:cs typeface="+mn-cs"/>
        </a:defRPr>
      </a:lvl2pPr>
      <a:lvl3pPr marL="458470" algn="l" defTabSz="458470" rtl="0" eaLnBrk="1" latinLnBrk="0" hangingPunct="1">
        <a:defRPr sz="905" kern="1200">
          <a:solidFill>
            <a:schemeClr val="tx1"/>
          </a:solidFill>
          <a:latin typeface="+mn-lt"/>
          <a:ea typeface="+mn-ea"/>
          <a:cs typeface="+mn-cs"/>
        </a:defRPr>
      </a:lvl3pPr>
      <a:lvl4pPr marL="688340" algn="l" defTabSz="458470" rtl="0" eaLnBrk="1" latinLnBrk="0" hangingPunct="1">
        <a:defRPr sz="905" kern="1200">
          <a:solidFill>
            <a:schemeClr val="tx1"/>
          </a:solidFill>
          <a:latin typeface="+mn-lt"/>
          <a:ea typeface="+mn-ea"/>
          <a:cs typeface="+mn-cs"/>
        </a:defRPr>
      </a:lvl4pPr>
      <a:lvl5pPr marL="917575" algn="l" defTabSz="458470" rtl="0" eaLnBrk="1" latinLnBrk="0" hangingPunct="1">
        <a:defRPr sz="905" kern="1200">
          <a:solidFill>
            <a:schemeClr val="tx1"/>
          </a:solidFill>
          <a:latin typeface="+mn-lt"/>
          <a:ea typeface="+mn-ea"/>
          <a:cs typeface="+mn-cs"/>
        </a:defRPr>
      </a:lvl5pPr>
      <a:lvl6pPr marL="1146810" algn="l" defTabSz="458470" rtl="0" eaLnBrk="1" latinLnBrk="0" hangingPunct="1">
        <a:defRPr sz="905" kern="1200">
          <a:solidFill>
            <a:schemeClr val="tx1"/>
          </a:solidFill>
          <a:latin typeface="+mn-lt"/>
          <a:ea typeface="+mn-ea"/>
          <a:cs typeface="+mn-cs"/>
        </a:defRPr>
      </a:lvl6pPr>
      <a:lvl7pPr marL="1376045" algn="l" defTabSz="458470" rtl="0" eaLnBrk="1" latinLnBrk="0" hangingPunct="1">
        <a:defRPr sz="905" kern="1200">
          <a:solidFill>
            <a:schemeClr val="tx1"/>
          </a:solidFill>
          <a:latin typeface="+mn-lt"/>
          <a:ea typeface="+mn-ea"/>
          <a:cs typeface="+mn-cs"/>
        </a:defRPr>
      </a:lvl7pPr>
      <a:lvl8pPr marL="1605915" algn="l" defTabSz="458470" rtl="0" eaLnBrk="1" latinLnBrk="0" hangingPunct="1">
        <a:defRPr sz="905" kern="1200">
          <a:solidFill>
            <a:schemeClr val="tx1"/>
          </a:solidFill>
          <a:latin typeface="+mn-lt"/>
          <a:ea typeface="+mn-ea"/>
          <a:cs typeface="+mn-cs"/>
        </a:defRPr>
      </a:lvl8pPr>
      <a:lvl9pPr marL="1835150" algn="l" defTabSz="458470" rtl="0" eaLnBrk="1" latinLnBrk="0" hangingPunct="1">
        <a:defRPr sz="905"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图片 3"/>
          <p:cNvPicPr>
            <a:picLocks noChangeAspect="1"/>
          </p:cNvPicPr>
          <p:nvPr/>
        </p:nvPicPr>
        <p:blipFill>
          <a:blip r:embed="rId12" cstate="print"/>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iming>
    <p:tnLst>
      <p:par>
        <p:cTn id="1" dur="indefinite" restart="never" nodeType="tmRoot"/>
      </p:par>
    </p:tnLst>
  </p:timing>
  <p:txStyles>
    <p:titleStyle>
      <a:lvl1pPr algn="ctr" rtl="0" eaLnBrk="1" fontAlgn="base" hangingPunct="1">
        <a:spcBef>
          <a:spcPct val="0"/>
        </a:spcBef>
        <a:spcAft>
          <a:spcPct val="0"/>
        </a:spcAft>
        <a:defRPr sz="2210" kern="1200">
          <a:solidFill>
            <a:schemeClr val="tx1"/>
          </a:solidFill>
          <a:latin typeface="+mj-lt"/>
          <a:ea typeface="+mj-ea"/>
          <a:cs typeface="+mj-cs"/>
        </a:defRPr>
      </a:lvl1pPr>
      <a:lvl2pPr algn="ctr" rtl="0" eaLnBrk="1" fontAlgn="base" hangingPunct="1">
        <a:spcBef>
          <a:spcPct val="0"/>
        </a:spcBef>
        <a:spcAft>
          <a:spcPct val="0"/>
        </a:spcAft>
        <a:defRPr sz="2210">
          <a:solidFill>
            <a:schemeClr val="tx1"/>
          </a:solidFill>
          <a:latin typeface="Calibri" panose="020F0502020204030204" charset="0"/>
          <a:ea typeface="新細明體" panose="02020500000000000000" charset="-120"/>
        </a:defRPr>
      </a:lvl2pPr>
      <a:lvl3pPr algn="ctr" rtl="0" eaLnBrk="1" fontAlgn="base" hangingPunct="1">
        <a:spcBef>
          <a:spcPct val="0"/>
        </a:spcBef>
        <a:spcAft>
          <a:spcPct val="0"/>
        </a:spcAft>
        <a:defRPr sz="2210">
          <a:solidFill>
            <a:schemeClr val="tx1"/>
          </a:solidFill>
          <a:latin typeface="Calibri" panose="020F0502020204030204" charset="0"/>
          <a:ea typeface="新細明體" panose="02020500000000000000" charset="-120"/>
        </a:defRPr>
      </a:lvl3pPr>
      <a:lvl4pPr algn="ctr" rtl="0" eaLnBrk="1" fontAlgn="base" hangingPunct="1">
        <a:spcBef>
          <a:spcPct val="0"/>
        </a:spcBef>
        <a:spcAft>
          <a:spcPct val="0"/>
        </a:spcAft>
        <a:defRPr sz="2210">
          <a:solidFill>
            <a:schemeClr val="tx1"/>
          </a:solidFill>
          <a:latin typeface="Calibri" panose="020F0502020204030204" charset="0"/>
          <a:ea typeface="新細明體" panose="02020500000000000000" charset="-120"/>
        </a:defRPr>
      </a:lvl4pPr>
      <a:lvl5pPr algn="ctr" rtl="0" eaLnBrk="1" fontAlgn="base" hangingPunct="1">
        <a:spcBef>
          <a:spcPct val="0"/>
        </a:spcBef>
        <a:spcAft>
          <a:spcPct val="0"/>
        </a:spcAft>
        <a:defRPr sz="2210">
          <a:solidFill>
            <a:schemeClr val="tx1"/>
          </a:solidFill>
          <a:latin typeface="Calibri" panose="020F0502020204030204" charset="0"/>
          <a:ea typeface="新細明體" panose="02020500000000000000" charset="-120"/>
        </a:defRPr>
      </a:lvl5pPr>
      <a:lvl6pPr marL="229235" algn="ctr" rtl="0" eaLnBrk="1" fontAlgn="base" hangingPunct="1">
        <a:spcBef>
          <a:spcPct val="0"/>
        </a:spcBef>
        <a:spcAft>
          <a:spcPct val="0"/>
        </a:spcAft>
        <a:defRPr sz="2210">
          <a:solidFill>
            <a:schemeClr val="tx1"/>
          </a:solidFill>
          <a:latin typeface="Calibri" panose="020F0502020204030204" charset="0"/>
          <a:ea typeface="新細明體" panose="02020500000000000000" charset="-120"/>
        </a:defRPr>
      </a:lvl6pPr>
      <a:lvl7pPr marL="458470" algn="ctr" rtl="0" eaLnBrk="1" fontAlgn="base" hangingPunct="1">
        <a:spcBef>
          <a:spcPct val="0"/>
        </a:spcBef>
        <a:spcAft>
          <a:spcPct val="0"/>
        </a:spcAft>
        <a:defRPr sz="2210">
          <a:solidFill>
            <a:schemeClr val="tx1"/>
          </a:solidFill>
          <a:latin typeface="Calibri" panose="020F0502020204030204" charset="0"/>
          <a:ea typeface="新細明體" panose="02020500000000000000" charset="-120"/>
        </a:defRPr>
      </a:lvl7pPr>
      <a:lvl8pPr marL="688340" algn="ctr" rtl="0" eaLnBrk="1" fontAlgn="base" hangingPunct="1">
        <a:spcBef>
          <a:spcPct val="0"/>
        </a:spcBef>
        <a:spcAft>
          <a:spcPct val="0"/>
        </a:spcAft>
        <a:defRPr sz="2210">
          <a:solidFill>
            <a:schemeClr val="tx1"/>
          </a:solidFill>
          <a:latin typeface="Calibri" panose="020F0502020204030204" charset="0"/>
          <a:ea typeface="新細明體" panose="02020500000000000000" charset="-120"/>
        </a:defRPr>
      </a:lvl8pPr>
      <a:lvl9pPr marL="917575" algn="ctr" rtl="0" eaLnBrk="1" fontAlgn="base" hangingPunct="1">
        <a:spcBef>
          <a:spcPct val="0"/>
        </a:spcBef>
        <a:spcAft>
          <a:spcPct val="0"/>
        </a:spcAft>
        <a:defRPr sz="2210">
          <a:solidFill>
            <a:schemeClr val="tx1"/>
          </a:solidFill>
          <a:latin typeface="Calibri" panose="020F0502020204030204" charset="0"/>
          <a:ea typeface="新細明體" panose="02020500000000000000" charset="-120"/>
        </a:defRPr>
      </a:lvl9pPr>
    </p:titleStyle>
    <p:bodyStyle>
      <a:lvl1pPr marL="172085" indent="-172085" algn="l" rtl="0" eaLnBrk="1" fontAlgn="base" hangingPunct="1">
        <a:spcBef>
          <a:spcPct val="20000"/>
        </a:spcBef>
        <a:spcAft>
          <a:spcPct val="0"/>
        </a:spcAft>
        <a:buFont typeface="Arial" panose="020B0604020202020204" pitchFamily="34" charset="0"/>
        <a:buChar char="•"/>
        <a:defRPr sz="1605" kern="1200">
          <a:solidFill>
            <a:schemeClr val="tx1"/>
          </a:solidFill>
          <a:latin typeface="+mn-lt"/>
          <a:ea typeface="+mn-ea"/>
          <a:cs typeface="+mn-cs"/>
        </a:defRPr>
      </a:lvl1pPr>
      <a:lvl2pPr marL="372745" indent="-143510" algn="l" rtl="0" eaLnBrk="1" fontAlgn="base" hangingPunct="1">
        <a:spcBef>
          <a:spcPct val="20000"/>
        </a:spcBef>
        <a:spcAft>
          <a:spcPct val="0"/>
        </a:spcAft>
        <a:buFont typeface="Arial" panose="020B0604020202020204" pitchFamily="34" charset="0"/>
        <a:buChar char="–"/>
        <a:defRPr sz="1405" kern="1200">
          <a:solidFill>
            <a:schemeClr val="tx1"/>
          </a:solidFill>
          <a:latin typeface="+mn-lt"/>
          <a:ea typeface="+mn-ea"/>
          <a:cs typeface="+mn-cs"/>
        </a:defRPr>
      </a:lvl2pPr>
      <a:lvl3pPr marL="573405" indent="-114935" algn="l" rtl="0" eaLnBrk="1" fontAlgn="base" hangingPunct="1">
        <a:spcBef>
          <a:spcPct val="20000"/>
        </a:spcBef>
        <a:spcAft>
          <a:spcPct val="0"/>
        </a:spcAft>
        <a:buFont typeface="Arial" panose="020B0604020202020204" pitchFamily="34" charset="0"/>
        <a:buChar char="•"/>
        <a:defRPr sz="1205" kern="1200">
          <a:solidFill>
            <a:schemeClr val="tx1"/>
          </a:solidFill>
          <a:latin typeface="+mn-lt"/>
          <a:ea typeface="+mn-ea"/>
          <a:cs typeface="+mn-cs"/>
        </a:defRPr>
      </a:lvl3pPr>
      <a:lvl4pPr marL="802640" indent="-114935" algn="l" rtl="0" eaLnBrk="1" fontAlgn="base" hangingPunct="1">
        <a:spcBef>
          <a:spcPct val="20000"/>
        </a:spcBef>
        <a:spcAft>
          <a:spcPct val="0"/>
        </a:spcAft>
        <a:buFont typeface="Arial" panose="020B0604020202020204" pitchFamily="34" charset="0"/>
        <a:buChar char="–"/>
        <a:defRPr sz="1005" kern="1200">
          <a:solidFill>
            <a:schemeClr val="tx1"/>
          </a:solidFill>
          <a:latin typeface="+mn-lt"/>
          <a:ea typeface="+mn-ea"/>
          <a:cs typeface="+mn-cs"/>
        </a:defRPr>
      </a:lvl4pPr>
      <a:lvl5pPr marL="1032510" indent="-114935" algn="l" rtl="0" eaLnBrk="1" fontAlgn="base" hangingPunct="1">
        <a:spcBef>
          <a:spcPct val="20000"/>
        </a:spcBef>
        <a:spcAft>
          <a:spcPct val="0"/>
        </a:spcAft>
        <a:buFont typeface="Arial" panose="020B0604020202020204" pitchFamily="34" charset="0"/>
        <a:buChar char="»"/>
        <a:defRPr sz="1005" kern="1200">
          <a:solidFill>
            <a:schemeClr val="tx1"/>
          </a:solidFill>
          <a:latin typeface="+mn-lt"/>
          <a:ea typeface="+mn-ea"/>
          <a:cs typeface="+mn-cs"/>
        </a:defRPr>
      </a:lvl5pPr>
      <a:lvl6pPr marL="1261745" indent="-114935" algn="l" defTabSz="458470" rtl="0" eaLnBrk="1" latinLnBrk="0" hangingPunct="1">
        <a:spcBef>
          <a:spcPct val="20000"/>
        </a:spcBef>
        <a:buFont typeface="Arial" panose="020B0604020202020204" pitchFamily="34" charset="0"/>
        <a:buChar char="•"/>
        <a:defRPr sz="1005" kern="1200">
          <a:solidFill>
            <a:schemeClr val="tx1"/>
          </a:solidFill>
          <a:latin typeface="+mn-lt"/>
          <a:ea typeface="+mn-ea"/>
          <a:cs typeface="+mn-cs"/>
        </a:defRPr>
      </a:lvl6pPr>
      <a:lvl7pPr marL="1490980" indent="-114935" algn="l" defTabSz="458470" rtl="0" eaLnBrk="1" latinLnBrk="0" hangingPunct="1">
        <a:spcBef>
          <a:spcPct val="20000"/>
        </a:spcBef>
        <a:buFont typeface="Arial" panose="020B0604020202020204" pitchFamily="34" charset="0"/>
        <a:buChar char="•"/>
        <a:defRPr sz="1005" kern="1200">
          <a:solidFill>
            <a:schemeClr val="tx1"/>
          </a:solidFill>
          <a:latin typeface="+mn-lt"/>
          <a:ea typeface="+mn-ea"/>
          <a:cs typeface="+mn-cs"/>
        </a:defRPr>
      </a:lvl7pPr>
      <a:lvl8pPr marL="1720215" indent="-114935" algn="l" defTabSz="458470" rtl="0" eaLnBrk="1" latinLnBrk="0" hangingPunct="1">
        <a:spcBef>
          <a:spcPct val="20000"/>
        </a:spcBef>
        <a:buFont typeface="Arial" panose="020B0604020202020204" pitchFamily="34" charset="0"/>
        <a:buChar char="•"/>
        <a:defRPr sz="1005" kern="1200">
          <a:solidFill>
            <a:schemeClr val="tx1"/>
          </a:solidFill>
          <a:latin typeface="+mn-lt"/>
          <a:ea typeface="+mn-ea"/>
          <a:cs typeface="+mn-cs"/>
        </a:defRPr>
      </a:lvl8pPr>
      <a:lvl9pPr marL="1949450" indent="-114935" algn="l" defTabSz="458470" rtl="0" eaLnBrk="1" latinLnBrk="0" hangingPunct="1">
        <a:spcBef>
          <a:spcPct val="20000"/>
        </a:spcBef>
        <a:buFont typeface="Arial" panose="020B0604020202020204" pitchFamily="34" charset="0"/>
        <a:buChar char="•"/>
        <a:defRPr sz="1005" kern="1200">
          <a:solidFill>
            <a:schemeClr val="tx1"/>
          </a:solidFill>
          <a:latin typeface="+mn-lt"/>
          <a:ea typeface="+mn-ea"/>
          <a:cs typeface="+mn-cs"/>
        </a:defRPr>
      </a:lvl9pPr>
    </p:bodyStyle>
    <p:otherStyle>
      <a:defPPr>
        <a:defRPr lang="zh-TW"/>
      </a:defPPr>
      <a:lvl1pPr marL="0" algn="l" defTabSz="458470" rtl="0" eaLnBrk="1" latinLnBrk="0" hangingPunct="1">
        <a:defRPr sz="905" kern="1200">
          <a:solidFill>
            <a:schemeClr val="tx1"/>
          </a:solidFill>
          <a:latin typeface="+mn-lt"/>
          <a:ea typeface="+mn-ea"/>
          <a:cs typeface="+mn-cs"/>
        </a:defRPr>
      </a:lvl1pPr>
      <a:lvl2pPr marL="229235" algn="l" defTabSz="458470" rtl="0" eaLnBrk="1" latinLnBrk="0" hangingPunct="1">
        <a:defRPr sz="905" kern="1200">
          <a:solidFill>
            <a:schemeClr val="tx1"/>
          </a:solidFill>
          <a:latin typeface="+mn-lt"/>
          <a:ea typeface="+mn-ea"/>
          <a:cs typeface="+mn-cs"/>
        </a:defRPr>
      </a:lvl2pPr>
      <a:lvl3pPr marL="458470" algn="l" defTabSz="458470" rtl="0" eaLnBrk="1" latinLnBrk="0" hangingPunct="1">
        <a:defRPr sz="905" kern="1200">
          <a:solidFill>
            <a:schemeClr val="tx1"/>
          </a:solidFill>
          <a:latin typeface="+mn-lt"/>
          <a:ea typeface="+mn-ea"/>
          <a:cs typeface="+mn-cs"/>
        </a:defRPr>
      </a:lvl3pPr>
      <a:lvl4pPr marL="688340" algn="l" defTabSz="458470" rtl="0" eaLnBrk="1" latinLnBrk="0" hangingPunct="1">
        <a:defRPr sz="905" kern="1200">
          <a:solidFill>
            <a:schemeClr val="tx1"/>
          </a:solidFill>
          <a:latin typeface="+mn-lt"/>
          <a:ea typeface="+mn-ea"/>
          <a:cs typeface="+mn-cs"/>
        </a:defRPr>
      </a:lvl4pPr>
      <a:lvl5pPr marL="917575" algn="l" defTabSz="458470" rtl="0" eaLnBrk="1" latinLnBrk="0" hangingPunct="1">
        <a:defRPr sz="905" kern="1200">
          <a:solidFill>
            <a:schemeClr val="tx1"/>
          </a:solidFill>
          <a:latin typeface="+mn-lt"/>
          <a:ea typeface="+mn-ea"/>
          <a:cs typeface="+mn-cs"/>
        </a:defRPr>
      </a:lvl5pPr>
      <a:lvl6pPr marL="1146810" algn="l" defTabSz="458470" rtl="0" eaLnBrk="1" latinLnBrk="0" hangingPunct="1">
        <a:defRPr sz="905" kern="1200">
          <a:solidFill>
            <a:schemeClr val="tx1"/>
          </a:solidFill>
          <a:latin typeface="+mn-lt"/>
          <a:ea typeface="+mn-ea"/>
          <a:cs typeface="+mn-cs"/>
        </a:defRPr>
      </a:lvl6pPr>
      <a:lvl7pPr marL="1376045" algn="l" defTabSz="458470" rtl="0" eaLnBrk="1" latinLnBrk="0" hangingPunct="1">
        <a:defRPr sz="905" kern="1200">
          <a:solidFill>
            <a:schemeClr val="tx1"/>
          </a:solidFill>
          <a:latin typeface="+mn-lt"/>
          <a:ea typeface="+mn-ea"/>
          <a:cs typeface="+mn-cs"/>
        </a:defRPr>
      </a:lvl7pPr>
      <a:lvl8pPr marL="1605915" algn="l" defTabSz="458470" rtl="0" eaLnBrk="1" latinLnBrk="0" hangingPunct="1">
        <a:defRPr sz="905" kern="1200">
          <a:solidFill>
            <a:schemeClr val="tx1"/>
          </a:solidFill>
          <a:latin typeface="+mn-lt"/>
          <a:ea typeface="+mn-ea"/>
          <a:cs typeface="+mn-cs"/>
        </a:defRPr>
      </a:lvl8pPr>
      <a:lvl9pPr marL="1835150" algn="l" defTabSz="458470" rtl="0" eaLnBrk="1" latinLnBrk="0" hangingPunct="1">
        <a:defRPr sz="905"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Lst>
  <p:txStyles>
    <p:titleStyle>
      <a:lvl1pPr algn="l" defTabSz="913765" rtl="0" eaLnBrk="1" fontAlgn="base" hangingPunct="1">
        <a:lnSpc>
          <a:spcPct val="90000"/>
        </a:lnSpc>
        <a:spcBef>
          <a:spcPct val="0"/>
        </a:spcBef>
        <a:spcAft>
          <a:spcPct val="0"/>
        </a:spcAft>
        <a:defRPr sz="4400" kern="1200">
          <a:solidFill>
            <a:schemeClr val="tx1"/>
          </a:solidFill>
          <a:latin typeface="+mj-lt"/>
          <a:ea typeface="+mj-ea"/>
          <a:cs typeface="+mj-cs"/>
        </a:defRPr>
      </a:lvl1pPr>
      <a:lvl2pPr algn="l" defTabSz="913765" rtl="0" eaLnBrk="1" fontAlgn="base" hangingPunct="1">
        <a:lnSpc>
          <a:spcPct val="90000"/>
        </a:lnSpc>
        <a:spcBef>
          <a:spcPct val="0"/>
        </a:spcBef>
        <a:spcAft>
          <a:spcPct val="0"/>
        </a:spcAft>
        <a:defRPr sz="4400">
          <a:solidFill>
            <a:schemeClr val="tx1"/>
          </a:solidFill>
          <a:latin typeface="Calibri Light" panose="020F0302020204030204" charset="0"/>
          <a:ea typeface="新細明體" panose="02020500000000000000" charset="-120"/>
        </a:defRPr>
      </a:lvl2pPr>
      <a:lvl3pPr algn="l" defTabSz="913765" rtl="0" eaLnBrk="1" fontAlgn="base" hangingPunct="1">
        <a:lnSpc>
          <a:spcPct val="90000"/>
        </a:lnSpc>
        <a:spcBef>
          <a:spcPct val="0"/>
        </a:spcBef>
        <a:spcAft>
          <a:spcPct val="0"/>
        </a:spcAft>
        <a:defRPr sz="4400">
          <a:solidFill>
            <a:schemeClr val="tx1"/>
          </a:solidFill>
          <a:latin typeface="Calibri Light" panose="020F0302020204030204" charset="0"/>
          <a:ea typeface="新細明體" panose="02020500000000000000" charset="-120"/>
        </a:defRPr>
      </a:lvl3pPr>
      <a:lvl4pPr algn="l" defTabSz="913765" rtl="0" eaLnBrk="1" fontAlgn="base" hangingPunct="1">
        <a:lnSpc>
          <a:spcPct val="90000"/>
        </a:lnSpc>
        <a:spcBef>
          <a:spcPct val="0"/>
        </a:spcBef>
        <a:spcAft>
          <a:spcPct val="0"/>
        </a:spcAft>
        <a:defRPr sz="4400">
          <a:solidFill>
            <a:schemeClr val="tx1"/>
          </a:solidFill>
          <a:latin typeface="Calibri Light" panose="020F0302020204030204" charset="0"/>
          <a:ea typeface="新細明體" panose="02020500000000000000" charset="-120"/>
        </a:defRPr>
      </a:lvl4pPr>
      <a:lvl5pPr algn="l" defTabSz="913765" rtl="0" eaLnBrk="1" fontAlgn="base" hangingPunct="1">
        <a:lnSpc>
          <a:spcPct val="90000"/>
        </a:lnSpc>
        <a:spcBef>
          <a:spcPct val="0"/>
        </a:spcBef>
        <a:spcAft>
          <a:spcPct val="0"/>
        </a:spcAft>
        <a:defRPr sz="4400">
          <a:solidFill>
            <a:schemeClr val="tx1"/>
          </a:solidFill>
          <a:latin typeface="Calibri Light" panose="020F0302020204030204" charset="0"/>
          <a:ea typeface="新細明體" panose="02020500000000000000" charset="-120"/>
        </a:defRPr>
      </a:lvl5pPr>
      <a:lvl6pPr marL="609600" algn="l" defTabSz="913765" rtl="0" eaLnBrk="1" fontAlgn="base" hangingPunct="1">
        <a:lnSpc>
          <a:spcPct val="90000"/>
        </a:lnSpc>
        <a:spcBef>
          <a:spcPct val="0"/>
        </a:spcBef>
        <a:spcAft>
          <a:spcPct val="0"/>
        </a:spcAft>
        <a:defRPr sz="4400">
          <a:solidFill>
            <a:schemeClr val="tx1"/>
          </a:solidFill>
          <a:latin typeface="Calibri Light" panose="020F0302020204030204" charset="0"/>
          <a:ea typeface="新細明體" panose="02020500000000000000" charset="-120"/>
        </a:defRPr>
      </a:lvl6pPr>
      <a:lvl7pPr marL="1219200" algn="l" defTabSz="913765" rtl="0" eaLnBrk="1" fontAlgn="base" hangingPunct="1">
        <a:lnSpc>
          <a:spcPct val="90000"/>
        </a:lnSpc>
        <a:spcBef>
          <a:spcPct val="0"/>
        </a:spcBef>
        <a:spcAft>
          <a:spcPct val="0"/>
        </a:spcAft>
        <a:defRPr sz="4400">
          <a:solidFill>
            <a:schemeClr val="tx1"/>
          </a:solidFill>
          <a:latin typeface="Calibri Light" panose="020F0302020204030204" charset="0"/>
          <a:ea typeface="新細明體" panose="02020500000000000000" charset="-120"/>
        </a:defRPr>
      </a:lvl7pPr>
      <a:lvl8pPr marL="1828800" algn="l" defTabSz="913765" rtl="0" eaLnBrk="1" fontAlgn="base" hangingPunct="1">
        <a:lnSpc>
          <a:spcPct val="90000"/>
        </a:lnSpc>
        <a:spcBef>
          <a:spcPct val="0"/>
        </a:spcBef>
        <a:spcAft>
          <a:spcPct val="0"/>
        </a:spcAft>
        <a:defRPr sz="4400">
          <a:solidFill>
            <a:schemeClr val="tx1"/>
          </a:solidFill>
          <a:latin typeface="Calibri Light" panose="020F0302020204030204" charset="0"/>
          <a:ea typeface="新細明體" panose="02020500000000000000" charset="-120"/>
        </a:defRPr>
      </a:lvl8pPr>
      <a:lvl9pPr marL="2438400" algn="l" defTabSz="913765" rtl="0" eaLnBrk="1" fontAlgn="base" hangingPunct="1">
        <a:lnSpc>
          <a:spcPct val="90000"/>
        </a:lnSpc>
        <a:spcBef>
          <a:spcPct val="0"/>
        </a:spcBef>
        <a:spcAft>
          <a:spcPct val="0"/>
        </a:spcAft>
        <a:defRPr sz="4400">
          <a:solidFill>
            <a:schemeClr val="tx1"/>
          </a:solidFill>
          <a:latin typeface="Calibri Light" panose="020F0302020204030204" charset="0"/>
          <a:ea typeface="新細明體" panose="02020500000000000000" charset="-120"/>
        </a:defRPr>
      </a:lvl9pPr>
    </p:titleStyle>
    <p:bodyStyle>
      <a:lvl1pPr marL="228600" indent="-228600" algn="l" defTabSz="913765"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defTabSz="913765"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2pPr>
      <a:lvl3pPr marL="1143000" indent="-228600" algn="l" defTabSz="913765"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3765" rtl="0" eaLnBrk="1" fontAlgn="base" hangingPunct="1">
        <a:lnSpc>
          <a:spcPct val="90000"/>
        </a:lnSpc>
        <a:spcBef>
          <a:spcPts val="500"/>
        </a:spcBef>
        <a:spcAft>
          <a:spcPct val="0"/>
        </a:spcAft>
        <a:buFont typeface="Arial" panose="020B0604020202020204" pitchFamily="34" charset="0"/>
        <a:buChar char="•"/>
        <a:defRPr sz="1700" kern="1200">
          <a:solidFill>
            <a:schemeClr val="tx1"/>
          </a:solidFill>
          <a:latin typeface="+mn-lt"/>
          <a:ea typeface="+mn-ea"/>
          <a:cs typeface="+mn-cs"/>
        </a:defRPr>
      </a:lvl4pPr>
      <a:lvl5pPr marL="2057400" indent="-228600" algn="l" defTabSz="913765" rtl="0" eaLnBrk="1" fontAlgn="base" hangingPunct="1">
        <a:lnSpc>
          <a:spcPct val="90000"/>
        </a:lnSpc>
        <a:spcBef>
          <a:spcPts val="500"/>
        </a:spcBef>
        <a:spcAft>
          <a:spcPct val="0"/>
        </a:spcAft>
        <a:buFont typeface="Arial" panose="020B0604020202020204" pitchFamily="34" charset="0"/>
        <a:buChar char="•"/>
        <a:defRPr sz="1700" kern="1200">
          <a:solidFill>
            <a:schemeClr val="tx1"/>
          </a:solidFill>
          <a:latin typeface="+mn-lt"/>
          <a:ea typeface="+mn-ea"/>
          <a:cs typeface="+mn-cs"/>
        </a:defRPr>
      </a:lvl5pPr>
      <a:lvl6pPr marL="2514600" indent="-227965" algn="l" defTabSz="913765"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800" indent="-227965" algn="l" defTabSz="913765"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9000" indent="-227965" algn="l" defTabSz="913765"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200" indent="-227965" algn="l" defTabSz="913765"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zh-TW"/>
      </a:defPPr>
      <a:lvl1pPr marL="0" algn="l" defTabSz="913765" rtl="0" eaLnBrk="1" latinLnBrk="0" hangingPunct="1">
        <a:defRPr sz="1900" kern="1200">
          <a:solidFill>
            <a:schemeClr val="tx1"/>
          </a:solidFill>
          <a:latin typeface="+mn-lt"/>
          <a:ea typeface="+mn-ea"/>
          <a:cs typeface="+mn-cs"/>
        </a:defRPr>
      </a:lvl1pPr>
      <a:lvl2pPr marL="457200" algn="l" defTabSz="913765" rtl="0" eaLnBrk="1" latinLnBrk="0" hangingPunct="1">
        <a:defRPr sz="1900" kern="1200">
          <a:solidFill>
            <a:schemeClr val="tx1"/>
          </a:solidFill>
          <a:latin typeface="+mn-lt"/>
          <a:ea typeface="+mn-ea"/>
          <a:cs typeface="+mn-cs"/>
        </a:defRPr>
      </a:lvl2pPr>
      <a:lvl3pPr marL="914400" algn="l" defTabSz="913765" rtl="0" eaLnBrk="1" latinLnBrk="0" hangingPunct="1">
        <a:defRPr sz="1900" kern="1200">
          <a:solidFill>
            <a:schemeClr val="tx1"/>
          </a:solidFill>
          <a:latin typeface="+mn-lt"/>
          <a:ea typeface="+mn-ea"/>
          <a:cs typeface="+mn-cs"/>
        </a:defRPr>
      </a:lvl3pPr>
      <a:lvl4pPr marL="1371600" algn="l" defTabSz="913765" rtl="0" eaLnBrk="1" latinLnBrk="0" hangingPunct="1">
        <a:defRPr sz="1900" kern="1200">
          <a:solidFill>
            <a:schemeClr val="tx1"/>
          </a:solidFill>
          <a:latin typeface="+mn-lt"/>
          <a:ea typeface="+mn-ea"/>
          <a:cs typeface="+mn-cs"/>
        </a:defRPr>
      </a:lvl4pPr>
      <a:lvl5pPr marL="1828800" algn="l" defTabSz="913765" rtl="0" eaLnBrk="1" latinLnBrk="0" hangingPunct="1">
        <a:defRPr sz="1900" kern="1200">
          <a:solidFill>
            <a:schemeClr val="tx1"/>
          </a:solidFill>
          <a:latin typeface="+mn-lt"/>
          <a:ea typeface="+mn-ea"/>
          <a:cs typeface="+mn-cs"/>
        </a:defRPr>
      </a:lvl5pPr>
      <a:lvl6pPr marL="2286000" algn="l" defTabSz="913765" rtl="0" eaLnBrk="1" latinLnBrk="0" hangingPunct="1">
        <a:defRPr sz="1900" kern="1200">
          <a:solidFill>
            <a:schemeClr val="tx1"/>
          </a:solidFill>
          <a:latin typeface="+mn-lt"/>
          <a:ea typeface="+mn-ea"/>
          <a:cs typeface="+mn-cs"/>
        </a:defRPr>
      </a:lvl6pPr>
      <a:lvl7pPr marL="2743200" algn="l" defTabSz="913765" rtl="0" eaLnBrk="1" latinLnBrk="0" hangingPunct="1">
        <a:defRPr sz="1900" kern="1200">
          <a:solidFill>
            <a:schemeClr val="tx1"/>
          </a:solidFill>
          <a:latin typeface="+mn-lt"/>
          <a:ea typeface="+mn-ea"/>
          <a:cs typeface="+mn-cs"/>
        </a:defRPr>
      </a:lvl7pPr>
      <a:lvl8pPr marL="3200400" algn="l" defTabSz="913765" rtl="0" eaLnBrk="1" latinLnBrk="0" hangingPunct="1">
        <a:defRPr sz="1900" kern="1200">
          <a:solidFill>
            <a:schemeClr val="tx1"/>
          </a:solidFill>
          <a:latin typeface="+mn-lt"/>
          <a:ea typeface="+mn-ea"/>
          <a:cs typeface="+mn-cs"/>
        </a:defRPr>
      </a:lvl8pPr>
      <a:lvl9pPr marL="3657600" algn="l" defTabSz="913765" rtl="0" eaLnBrk="1" latinLnBrk="0" hangingPunct="1">
        <a:defRPr sz="19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圖片 2" descr="B_bg"/>
          <p:cNvPicPr>
            <a:picLocks noChangeAspect="1"/>
          </p:cNvPicPr>
          <p:nvPr/>
        </p:nvPicPr>
        <p:blipFill>
          <a:blip r:embed="rId24" cstate="print"/>
          <a:stretch>
            <a:fillRect/>
          </a:stretch>
        </p:blipFill>
        <p:spPr>
          <a:xfrm>
            <a:off x="6697135" y="2029884"/>
            <a:ext cx="5492751" cy="5031316"/>
          </a:xfrm>
          <a:prstGeom prst="rect">
            <a:avLst/>
          </a:prstGeom>
          <a:noFill/>
          <a:ln w="9525">
            <a:noFill/>
          </a:ln>
        </p:spPr>
      </p:pic>
      <p:pic>
        <p:nvPicPr>
          <p:cNvPr id="2" name="圖片 6" descr="1007簡報內頁.jpg"/>
          <p:cNvPicPr>
            <a:picLocks noChangeAspect="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6352" y="0"/>
            <a:ext cx="12179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13" r:id="rId2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7965"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7965"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7965"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7965"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7965"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7965"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7965"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7965"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7965"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圖片 1" descr="B_bg"/>
          <p:cNvPicPr>
            <a:picLocks noChangeAspect="1"/>
          </p:cNvPicPr>
          <p:nvPr/>
        </p:nvPicPr>
        <p:blipFill>
          <a:blip r:embed="rId17" cstate="print"/>
          <a:stretch>
            <a:fillRect/>
          </a:stretch>
        </p:blipFill>
        <p:spPr>
          <a:xfrm>
            <a:off x="6697135" y="2029884"/>
            <a:ext cx="5492751" cy="5031316"/>
          </a:xfrm>
          <a:prstGeom prst="rect">
            <a:avLst/>
          </a:prstGeom>
          <a:noFill/>
          <a:ln w="9525">
            <a:noFill/>
          </a:ln>
        </p:spPr>
      </p:pic>
      <p:pic>
        <p:nvPicPr>
          <p:cNvPr id="2" name="圖片 6" descr="1007簡報內頁.jpg"/>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6352" y="0"/>
            <a:ext cx="12179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7965"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7965"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7965"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7965"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7965"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7965"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7965"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7965"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7965"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0.xml"/><Relationship Id="rId1" Type="http://schemas.openxmlformats.org/officeDocument/2006/relationships/image" Target="../media/image3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1.xml"/><Relationship Id="rId1" Type="http://schemas.openxmlformats.org/officeDocument/2006/relationships/image" Target="../media/image34.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61.xml"/><Relationship Id="rId2" Type="http://schemas.openxmlformats.org/officeDocument/2006/relationships/image" Target="../media/image36.png"/><Relationship Id="rId1"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1.xml"/><Relationship Id="rId2" Type="http://schemas.openxmlformats.org/officeDocument/2006/relationships/image" Target="../media/image38.png"/><Relationship Id="rId1" Type="http://schemas.openxmlformats.org/officeDocument/2006/relationships/image" Target="../media/image37.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61.xml"/><Relationship Id="rId2" Type="http://schemas.openxmlformats.org/officeDocument/2006/relationships/image" Target="../media/image40.png"/><Relationship Id="rId1" Type="http://schemas.openxmlformats.org/officeDocument/2006/relationships/image" Target="../media/image39.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61.xml"/><Relationship Id="rId1" Type="http://schemas.openxmlformats.org/officeDocument/2006/relationships/image" Target="../media/image41.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61.xml"/><Relationship Id="rId1" Type="http://schemas.openxmlformats.org/officeDocument/2006/relationships/image" Target="../media/image42.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61.xml"/><Relationship Id="rId1" Type="http://schemas.openxmlformats.org/officeDocument/2006/relationships/image" Target="../media/image43.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61.xml"/><Relationship Id="rId1"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p:nvPr>
            <p:ph type="ctrTitle"/>
          </p:nvPr>
        </p:nvSpPr>
        <p:spPr/>
        <p:txBody>
          <a:bodyPr/>
          <a:p>
            <a:r>
              <a:rPr lang="en-US" altLang="zh-TW"/>
              <a:t>T100_API</a:t>
            </a:r>
            <a:r>
              <a:rPr lang="zh-TW" altLang="en-US"/>
              <a:t>設計器</a:t>
            </a:r>
            <a:endParaRPr lang="zh-TW" altLang="en-US"/>
          </a:p>
        </p:txBody>
      </p:sp>
      <p:sp>
        <p:nvSpPr>
          <p:cNvPr id="3" name="副標題 2"/>
          <p:cNvSpPr/>
          <p:nvPr>
            <p:ph type="subTitle" idx="1"/>
          </p:nvPr>
        </p:nvSpPr>
        <p:spPr/>
        <p:txBody>
          <a:bodyPr/>
          <a:p>
            <a:r>
              <a:rPr lang="en-US" altLang="zh-TW"/>
              <a:t>T</a:t>
            </a:r>
            <a:r>
              <a:rPr lang="zh-TW" altLang="en-US"/>
              <a:t>軟件產品中心</a:t>
            </a:r>
            <a:endParaRPr lang="zh-TW" altLang="en-US"/>
          </a:p>
          <a:p>
            <a:r>
              <a:rPr lang="en-US" altLang="zh-TW"/>
              <a:t>2020/09/11</a:t>
            </a:r>
            <a:endParaRPr lang="en-US" altLang="zh-TW"/>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 name="內容版面配置區 15"/>
          <p:cNvSpPr>
            <a:spLocks noGrp="1"/>
          </p:cNvSpPr>
          <p:nvPr>
            <p:ph idx="13"/>
          </p:nvPr>
        </p:nvSpPr>
        <p:spPr>
          <a:xfrm>
            <a:off x="575945" y="1231265"/>
            <a:ext cx="11449685" cy="4550410"/>
          </a:xfrm>
        </p:spPr>
        <p:txBody>
          <a:bodyPr/>
          <a:p>
            <a:r>
              <a:rPr lang="zh-TW" altLang="en-US" sz="2400">
                <a:cs typeface="微軟正黑體" panose="020B0604030504040204" charset="-120"/>
              </a:rPr>
              <a:t>背景說明 </a:t>
            </a:r>
            <a:r>
              <a:rPr lang="en-US" altLang="zh-TW" sz="2400">
                <a:cs typeface="微軟正黑體" panose="020B0604030504040204" charset="-120"/>
              </a:rPr>
              <a:t>:</a:t>
            </a:r>
            <a:endParaRPr lang="en-US" altLang="zh-TW" sz="2400">
              <a:cs typeface="微軟正黑體" panose="020B0604030504040204" charset="-120"/>
            </a:endParaRPr>
          </a:p>
          <a:p>
            <a:endParaRPr lang="en-US" altLang="zh-TW" sz="2400">
              <a:cs typeface="微軟正黑體" panose="020B0604030504040204" charset="-120"/>
            </a:endParaRPr>
          </a:p>
          <a:p>
            <a:pPr marL="0" indent="0">
              <a:buNone/>
            </a:pPr>
            <a:endParaRPr lang="en-US" altLang="zh-TW" sz="2400">
              <a:cs typeface="微軟正黑體" panose="020B0604030504040204" charset="-120"/>
            </a:endParaRPr>
          </a:p>
          <a:p>
            <a:endParaRPr lang="en-US" altLang="zh-TW" sz="2400">
              <a:cs typeface="微軟正黑體" panose="020B0604030504040204" charset="-120"/>
            </a:endParaRPr>
          </a:p>
          <a:p>
            <a:endParaRPr lang="en-US" altLang="zh-TW" sz="2400">
              <a:cs typeface="微軟正黑體" panose="020B0604030504040204" charset="-120"/>
            </a:endParaRPr>
          </a:p>
          <a:p>
            <a:endParaRPr lang="en-US" altLang="zh-TW" sz="2400">
              <a:cs typeface="微軟正黑體" panose="020B0604030504040204" charset="-120"/>
            </a:endParaRPr>
          </a:p>
          <a:p>
            <a:endParaRPr lang="en-US" altLang="zh-TW" sz="2400">
              <a:cs typeface="微軟正黑體" panose="020B0604030504040204" charset="-120"/>
            </a:endParaRPr>
          </a:p>
          <a:p>
            <a:endParaRPr lang="en-US" altLang="zh-TW" sz="2400">
              <a:cs typeface="微軟正黑體" panose="020B0604030504040204" charset="-120"/>
            </a:endParaRPr>
          </a:p>
          <a:p>
            <a:r>
              <a:rPr lang="zh-TW" altLang="en-US" sz="2400">
                <a:cs typeface="微軟正黑體" panose="020B0604030504040204" charset="-120"/>
              </a:rPr>
              <a:t>預期效益</a:t>
            </a:r>
            <a:r>
              <a:rPr lang="en-US" altLang="zh-TW" sz="2400">
                <a:cs typeface="微軟正黑體" panose="020B0604030504040204" charset="-120"/>
              </a:rPr>
              <a:t>:</a:t>
            </a:r>
            <a:endParaRPr lang="en-US" altLang="zh-TW" sz="2400">
              <a:cs typeface="微軟正黑體" panose="020B0604030504040204" charset="-120"/>
            </a:endParaRPr>
          </a:p>
          <a:p>
            <a:pPr marL="635" indent="0">
              <a:buNone/>
            </a:pPr>
            <a:r>
              <a:rPr lang="en-US" altLang="zh-TW" sz="2400" dirty="0" smtClean="0">
                <a:cs typeface="微軟正黑體" panose="020B0604030504040204" charset="-120"/>
                <a:sym typeface="+mn-ea"/>
              </a:rPr>
              <a:t>   1. </a:t>
            </a:r>
            <a:r>
              <a:rPr lang="zh-TW" altLang="en-US" sz="2400" dirty="0" smtClean="0">
                <a:cs typeface="Times New Roman" panose="02020603050405020304" pitchFamily="18" charset="0"/>
                <a:sym typeface="+mn-ea"/>
              </a:rPr>
              <a:t>取得</a:t>
            </a:r>
            <a:r>
              <a:rPr lang="en-US" altLang="zh-TW" sz="2400" dirty="0" smtClean="0">
                <a:cs typeface="Times New Roman" panose="02020603050405020304" pitchFamily="18" charset="0"/>
                <a:sym typeface="+mn-ea"/>
              </a:rPr>
              <a:t>ERP</a:t>
            </a:r>
            <a:r>
              <a:rPr lang="zh-TW" altLang="en-US" sz="2400" dirty="0" smtClean="0">
                <a:cs typeface="Times New Roman" panose="02020603050405020304" pitchFamily="18" charset="0"/>
                <a:sym typeface="+mn-ea"/>
              </a:rPr>
              <a:t>資料，開發效率提升</a:t>
            </a:r>
            <a:r>
              <a:rPr lang="en-US" altLang="zh-TW" sz="2400" dirty="0" smtClean="0">
                <a:cs typeface="Times New Roman" panose="02020603050405020304" pitchFamily="18" charset="0"/>
                <a:sym typeface="+mn-ea"/>
              </a:rPr>
              <a:t>75%↑</a:t>
            </a:r>
            <a:r>
              <a:rPr lang="zh-TW" altLang="en-US" sz="2400" dirty="0" smtClean="0">
                <a:cs typeface="Times New Roman" panose="02020603050405020304" pitchFamily="18" charset="0"/>
                <a:sym typeface="+mn-ea"/>
              </a:rPr>
              <a:t>。</a:t>
            </a:r>
            <a:endParaRPr lang="en-US" altLang="zh-TW" sz="2400" dirty="0" smtClean="0">
              <a:cs typeface="微軟正黑體" panose="020B0604030504040204" charset="-120"/>
            </a:endParaRPr>
          </a:p>
          <a:p>
            <a:pPr marL="0" lvl="1" indent="0">
              <a:buFont typeface="Wingdings" panose="05000000000000000000" pitchFamily="2" charset="2"/>
              <a:buNone/>
            </a:pPr>
            <a:r>
              <a:rPr lang="en-US" altLang="zh-TW" sz="2400" dirty="0" smtClean="0">
                <a:cs typeface="微軟正黑體" panose="020B0604030504040204" charset="-120"/>
                <a:sym typeface="+mn-ea"/>
              </a:rPr>
              <a:t>   2. </a:t>
            </a:r>
            <a:r>
              <a:rPr lang="zh-TW" altLang="en-US" sz="2400" dirty="0" smtClean="0">
                <a:cs typeface="微軟正黑體" panose="020B0604030504040204" charset="-120"/>
                <a:sym typeface="+mn-ea"/>
              </a:rPr>
              <a:t>建立</a:t>
            </a:r>
            <a:r>
              <a:rPr lang="en-US" altLang="zh-TW" sz="2400" dirty="0" smtClean="0">
                <a:cs typeface="微軟正黑體" panose="020B0604030504040204" charset="-120"/>
                <a:sym typeface="+mn-ea"/>
              </a:rPr>
              <a:t>ERP</a:t>
            </a:r>
            <a:r>
              <a:rPr lang="zh-TW" altLang="en-US" sz="2400" dirty="0" smtClean="0">
                <a:cs typeface="微軟正黑體" panose="020B0604030504040204" charset="-120"/>
                <a:sym typeface="+mn-ea"/>
              </a:rPr>
              <a:t>資料，</a:t>
            </a:r>
            <a:r>
              <a:rPr lang="zh-TW" altLang="en-US" sz="2400" dirty="0" smtClean="0">
                <a:cs typeface="Times New Roman" panose="02020603050405020304" pitchFamily="18" charset="0"/>
                <a:sym typeface="+mn-ea"/>
              </a:rPr>
              <a:t>開發效率提升</a:t>
            </a:r>
            <a:r>
              <a:rPr lang="en-US" altLang="zh-TW" sz="2400" dirty="0" smtClean="0">
                <a:cs typeface="Times New Roman" panose="02020603050405020304" pitchFamily="18" charset="0"/>
                <a:sym typeface="+mn-ea"/>
              </a:rPr>
              <a:t>60%↑</a:t>
            </a:r>
            <a:r>
              <a:rPr lang="zh-TW" altLang="en-US" sz="2400" dirty="0" smtClean="0">
                <a:cs typeface="微軟正黑體" panose="020B0604030504040204" charset="-120"/>
                <a:sym typeface="+mn-ea"/>
              </a:rPr>
              <a:t>。</a:t>
            </a:r>
            <a:endParaRPr lang="zh-TW" altLang="en-US" sz="2400" dirty="0" smtClean="0">
              <a:cs typeface="微軟正黑體" panose="020B0604030504040204" charset="-120"/>
              <a:sym typeface="+mn-ea"/>
            </a:endParaRPr>
          </a:p>
        </p:txBody>
      </p:sp>
      <p:sp>
        <p:nvSpPr>
          <p:cNvPr id="3" name="標題 2"/>
          <p:cNvSpPr>
            <a:spLocks noGrp="1"/>
          </p:cNvSpPr>
          <p:nvPr>
            <p:ph type="title"/>
          </p:nvPr>
        </p:nvSpPr>
        <p:spPr>
          <a:xfrm>
            <a:off x="-635" y="431165"/>
            <a:ext cx="12197715" cy="981075"/>
          </a:xfrm>
        </p:spPr>
        <p:txBody>
          <a:bodyPr>
            <a:normAutofit/>
          </a:bodyPr>
          <a:p>
            <a:r>
              <a:rPr lang="en-US" altLang="zh-CN">
                <a:solidFill>
                  <a:srgbClr val="000000"/>
                </a:solidFill>
                <a:sym typeface="+mn-ea"/>
              </a:rPr>
              <a:t>T100_API</a:t>
            </a:r>
            <a:r>
              <a:rPr lang="zh-TW" altLang="en-US">
                <a:solidFill>
                  <a:srgbClr val="000000"/>
                </a:solidFill>
                <a:sym typeface="+mn-ea"/>
              </a:rPr>
              <a:t>設計器</a:t>
            </a:r>
            <a:endParaRPr lang="zh-TW" altLang="en-US">
              <a:solidFill>
                <a:srgbClr val="000000"/>
              </a:solidFill>
              <a:sym typeface="+mn-ea"/>
            </a:endParaRPr>
          </a:p>
        </p:txBody>
      </p:sp>
      <p:grpSp>
        <p:nvGrpSpPr>
          <p:cNvPr id="19" name="群組 18"/>
          <p:cNvGrpSpPr/>
          <p:nvPr/>
        </p:nvGrpSpPr>
        <p:grpSpPr>
          <a:xfrm rot="0">
            <a:off x="1108710" y="4057650"/>
            <a:ext cx="10977476" cy="510067"/>
            <a:chOff x="2296" y="6679"/>
            <a:chExt cx="12675" cy="704"/>
          </a:xfrm>
        </p:grpSpPr>
        <p:sp>
          <p:nvSpPr>
            <p:cNvPr id="10" name="圆角矩形 135"/>
            <p:cNvSpPr/>
            <p:nvPr/>
          </p:nvSpPr>
          <p:spPr>
            <a:xfrm>
              <a:off x="2296" y="6679"/>
              <a:ext cx="1507" cy="696"/>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p>
              <a:pPr algn="l"/>
              <a:r>
                <a:rPr lang="zh-CN" altLang="en-US" sz="1600" b="1" smtClean="0">
                  <a:solidFill>
                    <a:schemeClr val="tx1"/>
                  </a:solidFill>
                  <a:latin typeface="Microsoft YaHei" panose="020B0503020204020204" charset="-122"/>
                  <a:ea typeface="Microsoft YaHei" panose="020B0503020204020204" charset="-122"/>
                </a:rPr>
                <a:t>           </a:t>
              </a:r>
              <a:r>
                <a:rPr lang="en-US" altLang="zh-TW" sz="1200" b="1" smtClean="0">
                  <a:solidFill>
                    <a:schemeClr val="tx1"/>
                  </a:solidFill>
                  <a:latin typeface="Microsoft YaHei" panose="020B0503020204020204" charset="-122"/>
                  <a:ea typeface="Microsoft YaHei" panose="020B0503020204020204" charset="-122"/>
                </a:rPr>
                <a:t>                      </a:t>
              </a:r>
              <a:endParaRPr lang="en-US" altLang="zh-TW" sz="1200" b="1" smtClean="0">
                <a:solidFill>
                  <a:schemeClr val="tx1"/>
                </a:solidFill>
                <a:latin typeface="Microsoft YaHei" panose="020B0503020204020204" charset="-122"/>
                <a:ea typeface="Microsoft YaHei" panose="020B0503020204020204" charset="-122"/>
              </a:endParaRPr>
            </a:p>
          </p:txBody>
        </p:sp>
        <p:sp>
          <p:nvSpPr>
            <p:cNvPr id="13" name="矩形 12"/>
            <p:cNvSpPr/>
            <p:nvPr/>
          </p:nvSpPr>
          <p:spPr>
            <a:xfrm>
              <a:off x="3928" y="6748"/>
              <a:ext cx="11043" cy="635"/>
            </a:xfrm>
            <a:prstGeom prst="rect">
              <a:avLst/>
            </a:prstGeom>
          </p:spPr>
          <p:txBody>
            <a:bodyPr wrap="square">
              <a:spAutoFit/>
            </a:bodyPr>
            <a:p>
              <a:pPr lvl="0" algn="l"/>
              <a:r>
                <a:rPr lang="zh-TW" altLang="en-US" sz="2400" dirty="0" smtClean="0">
                  <a:latin typeface="微軟正黑體" panose="020B0604030504040204" charset="-120"/>
                  <a:ea typeface="微軟正黑體" panose="020B0604030504040204" charset="-120"/>
                  <a:cs typeface="微軟正黑體" panose="020B0604030504040204" charset="-120"/>
                  <a:sym typeface="+mn-ea"/>
                </a:rPr>
                <a:t>整合開發未納入大班課程，個案需求僅能請鼎新個案或技轉</a:t>
              </a:r>
              <a:r>
                <a:rPr lang="en-US" altLang="zh-TW" sz="2400" dirty="0" smtClean="0">
                  <a:latin typeface="微軟正黑體" panose="020B0604030504040204" charset="-120"/>
                  <a:ea typeface="微軟正黑體" panose="020B0604030504040204" charset="-120"/>
                  <a:cs typeface="微軟正黑體" panose="020B0604030504040204" charset="-120"/>
                  <a:sym typeface="+mn-ea"/>
                </a:rPr>
                <a:t>?？</a:t>
              </a:r>
              <a:endParaRPr lang="en-US" altLang="zh-TW" sz="2400" dirty="0" smtClean="0">
                <a:latin typeface="Microsoft YaHei" panose="020B0503020204020204" charset="-122"/>
                <a:ea typeface="Microsoft YaHei" panose="020B0503020204020204" charset="-122"/>
                <a:cs typeface="Times New Roman" panose="02020603050405020304" pitchFamily="18" charset="0"/>
                <a:sym typeface="+mn-ea"/>
              </a:endParaRPr>
            </a:p>
          </p:txBody>
        </p:sp>
        <p:sp>
          <p:nvSpPr>
            <p:cNvPr id="21" name="文字方塊 20"/>
            <p:cNvSpPr txBox="1"/>
            <p:nvPr/>
          </p:nvSpPr>
          <p:spPr>
            <a:xfrm>
              <a:off x="2324" y="6748"/>
              <a:ext cx="1451" cy="635"/>
            </a:xfrm>
            <a:prstGeom prst="rect">
              <a:avLst/>
            </a:prstGeom>
            <a:noFill/>
          </p:spPr>
          <p:txBody>
            <a:bodyPr wrap="square" rtlCol="0">
              <a:spAutoFit/>
            </a:bodyPr>
            <a:p>
              <a:pPr algn="ctr"/>
              <a:r>
                <a:rPr lang="zh-TW" altLang="en-US" sz="2400" b="1">
                  <a:latin typeface="微軟正黑體" panose="020B0604030504040204" charset="-120"/>
                  <a:ea typeface="微軟正黑體" panose="020B0604030504040204" charset="-120"/>
                </a:rPr>
                <a:t>客戶</a:t>
              </a:r>
              <a:endParaRPr lang="zh-TW" altLang="en-US" sz="2400" b="1">
                <a:latin typeface="微軟正黑體" panose="020B0604030504040204" charset="-120"/>
                <a:ea typeface="微軟正黑體" panose="020B0604030504040204" charset="-120"/>
              </a:endParaRPr>
            </a:p>
          </p:txBody>
        </p:sp>
      </p:grpSp>
      <p:grpSp>
        <p:nvGrpSpPr>
          <p:cNvPr id="25" name="群組 24"/>
          <p:cNvGrpSpPr/>
          <p:nvPr/>
        </p:nvGrpSpPr>
        <p:grpSpPr>
          <a:xfrm rot="0">
            <a:off x="1108957" y="1798320"/>
            <a:ext cx="10917308" cy="829945"/>
            <a:chOff x="2296" y="3025"/>
            <a:chExt cx="12605" cy="1307"/>
          </a:xfrm>
        </p:grpSpPr>
        <p:sp>
          <p:nvSpPr>
            <p:cNvPr id="32" name="圆角矩形 137"/>
            <p:cNvSpPr/>
            <p:nvPr/>
          </p:nvSpPr>
          <p:spPr>
            <a:xfrm>
              <a:off x="2296" y="3025"/>
              <a:ext cx="1505" cy="794"/>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p>
              <a:pPr algn="ctr"/>
              <a:r>
                <a:rPr lang="zh-CN" altLang="en-US" sz="2400" b="1" smtClean="0">
                  <a:solidFill>
                    <a:schemeClr val="tx1"/>
                  </a:solidFill>
                  <a:latin typeface="微軟正黑體" panose="020B0604030504040204" charset="-120"/>
                  <a:ea typeface="微軟正黑體" panose="020B0604030504040204" charset="-120"/>
                </a:rPr>
                <a:t>產中</a:t>
              </a:r>
              <a:endParaRPr lang="zh-CN" altLang="en-US" sz="2400" b="1" smtClean="0">
                <a:solidFill>
                  <a:schemeClr val="tx1"/>
                </a:solidFill>
                <a:latin typeface="微軟正黑體" panose="020B0604030504040204" charset="-120"/>
                <a:ea typeface="微軟正黑體" panose="020B0604030504040204" charset="-120"/>
              </a:endParaRPr>
            </a:p>
          </p:txBody>
        </p:sp>
        <p:sp>
          <p:nvSpPr>
            <p:cNvPr id="7" name="矩形 6"/>
            <p:cNvSpPr/>
            <p:nvPr/>
          </p:nvSpPr>
          <p:spPr>
            <a:xfrm>
              <a:off x="3928" y="3025"/>
              <a:ext cx="10973" cy="1307"/>
            </a:xfrm>
            <a:prstGeom prst="rect">
              <a:avLst/>
            </a:prstGeom>
          </p:spPr>
          <p:txBody>
            <a:bodyPr wrap="square">
              <a:spAutoFit/>
            </a:bodyPr>
            <a:p>
              <a:pPr algn="l"/>
              <a:r>
                <a:rPr lang="en-US" sz="2400" dirty="0" smtClean="0">
                  <a:latin typeface="微軟正黑體" panose="020B0604030504040204" charset="-120"/>
                  <a:ea typeface="微軟正黑體" panose="020B0604030504040204" charset="-120"/>
                  <a:cs typeface="微軟正黑體" panose="020B0604030504040204" charset="-120"/>
                  <a:sym typeface="+mn-ea"/>
                </a:rPr>
                <a:t>T100</a:t>
              </a:r>
              <a:r>
                <a:rPr lang="zh-TW" altLang="en-US" sz="2400" dirty="0" smtClean="0">
                  <a:latin typeface="微軟正黑體" panose="020B0604030504040204" charset="-120"/>
                  <a:ea typeface="微軟正黑體" panose="020B0604030504040204" charset="-120"/>
                  <a:cs typeface="微軟正黑體" panose="020B0604030504040204" charset="-120"/>
                  <a:sym typeface="+mn-ea"/>
                </a:rPr>
                <a:t>設計器簡化了</a:t>
              </a:r>
              <a:r>
                <a:rPr lang="en-US" altLang="zh-TW" sz="2400" dirty="0" smtClean="0">
                  <a:latin typeface="微軟正黑體" panose="020B0604030504040204" charset="-120"/>
                  <a:ea typeface="微軟正黑體" panose="020B0604030504040204" charset="-120"/>
                  <a:cs typeface="微軟正黑體" panose="020B0604030504040204" charset="-120"/>
                  <a:sym typeface="+mn-ea"/>
                </a:rPr>
                <a:t>ERP</a:t>
              </a:r>
              <a:r>
                <a:rPr lang="zh-TW" altLang="en-US" sz="2400" dirty="0" smtClean="0">
                  <a:latin typeface="微軟正黑體" panose="020B0604030504040204" charset="-120"/>
                  <a:ea typeface="微軟正黑體" panose="020B0604030504040204" charset="-120"/>
                  <a:cs typeface="微軟正黑體" panose="020B0604030504040204" charset="-120"/>
                  <a:sym typeface="+mn-ea"/>
                </a:rPr>
                <a:t>表單的開發流程與縮短了開發時程，</a:t>
              </a:r>
              <a:r>
                <a:rPr lang="en-US" altLang="zh-TW" sz="2400" dirty="0" smtClean="0">
                  <a:latin typeface="微軟正黑體" panose="020B0604030504040204" charset="-120"/>
                  <a:ea typeface="微軟正黑體" panose="020B0604030504040204" charset="-120"/>
                  <a:cs typeface="微軟正黑體" panose="020B0604030504040204" charset="-120"/>
                  <a:sym typeface="+mn-ea"/>
                </a:rPr>
                <a:t>API</a:t>
              </a:r>
              <a:r>
                <a:rPr lang="zh-TW" altLang="en-US" sz="2400" dirty="0" smtClean="0">
                  <a:latin typeface="微軟正黑體" panose="020B0604030504040204" charset="-120"/>
                  <a:ea typeface="微軟正黑體" panose="020B0604030504040204" charset="-120"/>
                  <a:cs typeface="微軟正黑體" panose="020B0604030504040204" charset="-120"/>
                  <a:sym typeface="+mn-ea"/>
                </a:rPr>
                <a:t>開發仍為</a:t>
              </a:r>
              <a:r>
                <a:rPr lang="en-US" altLang="zh-TW" sz="2400" dirty="0" smtClean="0">
                  <a:latin typeface="微軟正黑體" panose="020B0604030504040204" charset="-120"/>
                  <a:ea typeface="微軟正黑體" panose="020B0604030504040204" charset="-120"/>
                  <a:cs typeface="微軟正黑體" panose="020B0604030504040204" charset="-120"/>
                  <a:sym typeface="+mn-ea"/>
                </a:rPr>
                <a:t>Free Style</a:t>
              </a:r>
              <a:r>
                <a:rPr lang="en-US" altLang="zh-TW" sz="2400" dirty="0" smtClean="0">
                  <a:solidFill>
                    <a:schemeClr val="tx1"/>
                  </a:solidFill>
                  <a:latin typeface="微軟正黑體" panose="020B0604030504040204" charset="-120"/>
                  <a:ea typeface="微軟正黑體" panose="020B0604030504040204" charset="-120"/>
                  <a:cs typeface="微軟正黑體" panose="020B0604030504040204" charset="-120"/>
                  <a:sym typeface="+mn-ea"/>
                </a:rPr>
                <a:t>。</a:t>
              </a:r>
              <a:endParaRPr lang="en-US" altLang="zh-TW" sz="2400" dirty="0" smtClean="0">
                <a:solidFill>
                  <a:schemeClr val="tx1"/>
                </a:solidFill>
                <a:latin typeface="微軟正黑體" panose="020B0604030504040204" charset="-120"/>
                <a:ea typeface="微軟正黑體" panose="020B0604030504040204" charset="-120"/>
                <a:cs typeface="微軟正黑體" panose="020B0604030504040204" charset="-120"/>
                <a:sym typeface="+mn-ea"/>
              </a:endParaRPr>
            </a:p>
          </p:txBody>
        </p:sp>
      </p:grpSp>
      <p:grpSp>
        <p:nvGrpSpPr>
          <p:cNvPr id="23" name="群組 22"/>
          <p:cNvGrpSpPr/>
          <p:nvPr/>
        </p:nvGrpSpPr>
        <p:grpSpPr>
          <a:xfrm rot="0">
            <a:off x="1109013" y="2721610"/>
            <a:ext cx="10976823" cy="1198880"/>
            <a:chOff x="2296" y="4200"/>
            <a:chExt cx="12674" cy="1888"/>
          </a:xfrm>
        </p:grpSpPr>
        <p:sp>
          <p:nvSpPr>
            <p:cNvPr id="30" name="圆角矩形 135"/>
            <p:cNvSpPr/>
            <p:nvPr/>
          </p:nvSpPr>
          <p:spPr>
            <a:xfrm>
              <a:off x="2296" y="4728"/>
              <a:ext cx="1505" cy="794"/>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p>
              <a:pPr algn="ctr"/>
              <a:r>
                <a:rPr lang="zh-CN" altLang="en-US" sz="2400" b="1" smtClean="0">
                  <a:solidFill>
                    <a:schemeClr val="tx1"/>
                  </a:solidFill>
                  <a:latin typeface="微軟正黑體" panose="020B0604030504040204" charset="-120"/>
                  <a:ea typeface="微軟正黑體" panose="020B0604030504040204" charset="-120"/>
                </a:rPr>
                <a:t>交付</a:t>
              </a:r>
              <a:endParaRPr lang="zh-CN" altLang="en-US" sz="2400" b="1" dirty="0" smtClean="0">
                <a:solidFill>
                  <a:schemeClr val="tx1"/>
                </a:solidFill>
                <a:latin typeface="微軟正黑體" panose="020B0604030504040204" charset="-120"/>
                <a:ea typeface="微軟正黑體" panose="020B0604030504040204" charset="-120"/>
              </a:endParaRPr>
            </a:p>
          </p:txBody>
        </p:sp>
        <p:sp>
          <p:nvSpPr>
            <p:cNvPr id="6" name="矩形 5"/>
            <p:cNvSpPr/>
            <p:nvPr/>
          </p:nvSpPr>
          <p:spPr>
            <a:xfrm>
              <a:off x="3996" y="4200"/>
              <a:ext cx="10974" cy="1888"/>
            </a:xfrm>
            <a:prstGeom prst="rect">
              <a:avLst/>
            </a:prstGeom>
          </p:spPr>
          <p:txBody>
            <a:bodyPr wrap="square">
              <a:spAutoFit/>
            </a:bodyPr>
            <a:p>
              <a:pPr algn="l"/>
              <a:r>
                <a:rPr lang="en-US" altLang="zh-TW" sz="2400" dirty="0" smtClean="0">
                  <a:latin typeface="微軟正黑體" panose="020B0604030504040204" charset="-120"/>
                  <a:ea typeface="微軟正黑體" panose="020B0604030504040204" charset="-120"/>
                  <a:cs typeface="微軟正黑體" panose="020B0604030504040204" charset="-120"/>
                  <a:sym typeface="+mn-ea"/>
                </a:rPr>
                <a:t>1. API</a:t>
              </a:r>
              <a:r>
                <a:rPr lang="zh-TW" altLang="en-US" sz="2400" dirty="0" smtClean="0">
                  <a:latin typeface="微軟正黑體" panose="020B0604030504040204" charset="-120"/>
                  <a:ea typeface="微軟正黑體" panose="020B0604030504040204" charset="-120"/>
                  <a:cs typeface="微軟正黑體" panose="020B0604030504040204" charset="-120"/>
                  <a:sym typeface="+mn-ea"/>
                </a:rPr>
                <a:t>開發技術相對於開發</a:t>
              </a:r>
              <a:r>
                <a:rPr lang="en-US" altLang="zh-TW" sz="2400" dirty="0" smtClean="0">
                  <a:latin typeface="微軟正黑體" panose="020B0604030504040204" charset="-120"/>
                  <a:ea typeface="微軟正黑體" panose="020B0604030504040204" charset="-120"/>
                  <a:cs typeface="微軟正黑體" panose="020B0604030504040204" charset="-120"/>
                  <a:sym typeface="+mn-ea"/>
                </a:rPr>
                <a:t>ERP</a:t>
              </a:r>
              <a:r>
                <a:rPr lang="zh-TW" altLang="en-US" sz="2400" dirty="0" smtClean="0">
                  <a:latin typeface="微軟正黑體" panose="020B0604030504040204" charset="-120"/>
                  <a:ea typeface="微軟正黑體" panose="020B0604030504040204" charset="-120"/>
                  <a:cs typeface="微軟正黑體" panose="020B0604030504040204" charset="-120"/>
                  <a:sym typeface="+mn-ea"/>
                </a:rPr>
                <a:t>門檻高出許多。</a:t>
              </a:r>
              <a:endParaRPr lang="en-US" altLang="zh-TW" sz="2400" dirty="0" smtClean="0">
                <a:latin typeface="微軟正黑體" panose="020B0604030504040204" charset="-120"/>
                <a:ea typeface="微軟正黑體" panose="020B0604030504040204" charset="-120"/>
                <a:cs typeface="微軟正黑體" panose="020B0604030504040204" charset="-120"/>
                <a:sym typeface="+mn-ea"/>
              </a:endParaRPr>
            </a:p>
            <a:p>
              <a:pPr algn="l"/>
              <a:r>
                <a:rPr lang="en-US" altLang="zh-TW" sz="2400" dirty="0" smtClean="0">
                  <a:latin typeface="微軟正黑體" panose="020B0604030504040204" charset="-120"/>
                  <a:ea typeface="微軟正黑體" panose="020B0604030504040204" charset="-120"/>
                  <a:cs typeface="微軟正黑體" panose="020B0604030504040204" charset="-120"/>
                  <a:sym typeface="+mn-ea"/>
                </a:rPr>
                <a:t>2. TIPTOP</a:t>
              </a:r>
              <a:r>
                <a:rPr lang="zh-TW" altLang="en-US" sz="2400" dirty="0" smtClean="0">
                  <a:latin typeface="微軟正黑體" panose="020B0604030504040204" charset="-120"/>
                  <a:ea typeface="微軟正黑體" panose="020B0604030504040204" charset="-120"/>
                  <a:cs typeface="微軟正黑體" panose="020B0604030504040204" charset="-120"/>
                  <a:sym typeface="+mn-ea"/>
                </a:rPr>
                <a:t>升級</a:t>
              </a:r>
              <a:r>
                <a:rPr lang="en-US" altLang="zh-TW" sz="2400" dirty="0" smtClean="0">
                  <a:latin typeface="微軟正黑體" panose="020B0604030504040204" charset="-120"/>
                  <a:ea typeface="微軟正黑體" panose="020B0604030504040204" charset="-120"/>
                  <a:cs typeface="微軟正黑體" panose="020B0604030504040204" charset="-120"/>
                  <a:sym typeface="+mn-ea"/>
                </a:rPr>
                <a:t>T100</a:t>
              </a:r>
              <a:r>
                <a:rPr lang="zh-TW" altLang="en-US" sz="2400" dirty="0" smtClean="0">
                  <a:latin typeface="微軟正黑體" panose="020B0604030504040204" charset="-120"/>
                  <a:ea typeface="微軟正黑體" panose="020B0604030504040204" charset="-120"/>
                  <a:cs typeface="微軟正黑體" panose="020B0604030504040204" charset="-120"/>
                  <a:sym typeface="+mn-ea"/>
                </a:rPr>
                <a:t>，接口</a:t>
              </a:r>
              <a:r>
                <a:rPr lang="en-US" altLang="zh-TW" sz="2400" dirty="0" smtClean="0">
                  <a:latin typeface="微軟正黑體" panose="020B0604030504040204" charset="-120"/>
                  <a:ea typeface="微軟正黑體" panose="020B0604030504040204" charset="-120"/>
                  <a:cs typeface="微軟正黑體" panose="020B0604030504040204" charset="-120"/>
                  <a:sym typeface="+mn-ea"/>
                </a:rPr>
                <a:t>API</a:t>
              </a:r>
              <a:r>
                <a:rPr lang="zh-TW" altLang="en-US" sz="2400" dirty="0" smtClean="0">
                  <a:latin typeface="微軟正黑體" panose="020B0604030504040204" charset="-120"/>
                  <a:ea typeface="微軟正黑體" panose="020B0604030504040204" charset="-120"/>
                  <a:cs typeface="微軟正黑體" panose="020B0604030504040204" charset="-120"/>
                  <a:sym typeface="+mn-ea"/>
                </a:rPr>
                <a:t>只能重新開發</a:t>
              </a:r>
              <a:r>
                <a:rPr lang="en-US" altLang="zh-TW" sz="2400" dirty="0" smtClean="0">
                  <a:latin typeface="微軟正黑體" panose="020B0604030504040204" charset="-120"/>
                  <a:ea typeface="微軟正黑體" panose="020B0604030504040204" charset="-120"/>
                  <a:cs typeface="微軟正黑體" panose="020B0604030504040204" charset="-120"/>
                  <a:sym typeface="+mn-ea"/>
                </a:rPr>
                <a:t>?</a:t>
              </a:r>
              <a:endParaRPr lang="zh-TW" altLang="en-US" sz="2400" dirty="0" smtClean="0">
                <a:latin typeface="微軟正黑體" panose="020B0604030504040204" charset="-120"/>
                <a:ea typeface="微軟正黑體" panose="020B0604030504040204" charset="-120"/>
                <a:cs typeface="微軟正黑體" panose="020B0604030504040204" charset="-120"/>
                <a:sym typeface="+mn-ea"/>
              </a:endParaRPr>
            </a:p>
            <a:p>
              <a:pPr algn="l"/>
              <a:r>
                <a:rPr lang="en-US" altLang="zh-TW" sz="2400" dirty="0" smtClean="0">
                  <a:latin typeface="微軟正黑體" panose="020B0604030504040204" charset="-120"/>
                  <a:ea typeface="微軟正黑體" panose="020B0604030504040204" charset="-120"/>
                  <a:cs typeface="微軟正黑體" panose="020B0604030504040204" charset="-120"/>
                </a:rPr>
                <a:t>3. </a:t>
              </a:r>
              <a:r>
                <a:rPr lang="zh-TW" altLang="en-US" sz="2400" dirty="0" smtClean="0">
                  <a:latin typeface="微軟正黑體" panose="020B0604030504040204" charset="-120"/>
                  <a:ea typeface="微軟正黑體" panose="020B0604030504040204" charset="-120"/>
                  <a:cs typeface="微軟正黑體" panose="020B0604030504040204" charset="-120"/>
                </a:rPr>
                <a:t>開發驗證要搭配第三方工具，欠缺便利性。</a:t>
              </a:r>
              <a:endParaRPr lang="zh-TW" altLang="en-US" sz="2400" dirty="0" smtClean="0">
                <a:latin typeface="微軟正黑體" panose="020B0604030504040204" charset="-120"/>
                <a:ea typeface="微軟正黑體" panose="020B0604030504040204" charset="-120"/>
                <a:cs typeface="微軟正黑體" panose="020B0604030504040204" charset="-12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 name="標題 25"/>
          <p:cNvSpPr>
            <a:spLocks noGrp="1"/>
          </p:cNvSpPr>
          <p:nvPr>
            <p:ph type="title"/>
          </p:nvPr>
        </p:nvSpPr>
        <p:spPr>
          <a:xfrm>
            <a:off x="3810" y="431165"/>
            <a:ext cx="12184380" cy="981075"/>
          </a:xfrm>
        </p:spPr>
        <p:txBody>
          <a:bodyPr>
            <a:normAutofit/>
          </a:bodyPr>
          <a:p>
            <a:r>
              <a:rPr lang="en-US" altLang="zh-CN">
                <a:solidFill>
                  <a:srgbClr val="000000"/>
                </a:solidFill>
                <a:sym typeface="+mn-ea"/>
              </a:rPr>
              <a:t>API</a:t>
            </a:r>
            <a:r>
              <a:rPr lang="zh-TW" altLang="en-US">
                <a:solidFill>
                  <a:srgbClr val="000000"/>
                </a:solidFill>
                <a:sym typeface="+mn-ea"/>
              </a:rPr>
              <a:t>設計器</a:t>
            </a:r>
            <a:endParaRPr lang="zh-TW" altLang="en-US">
              <a:solidFill>
                <a:srgbClr val="000000"/>
              </a:solidFill>
              <a:sym typeface="+mn-ea"/>
            </a:endParaRPr>
          </a:p>
        </p:txBody>
      </p:sp>
      <p:sp>
        <p:nvSpPr>
          <p:cNvPr id="4" name="橢圓 3"/>
          <p:cNvSpPr/>
          <p:nvPr/>
        </p:nvSpPr>
        <p:spPr>
          <a:xfrm>
            <a:off x="4775200" y="3242310"/>
            <a:ext cx="2473960" cy="1577340"/>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p>
            <a:pPr algn="ctr"/>
            <a:r>
              <a:rPr lang="zh-TW" altLang="en-US" sz="3600">
                <a:latin typeface="微軟正黑體" panose="020B0604030504040204" charset="-120"/>
                <a:ea typeface="微軟正黑體" panose="020B0604030504040204" charset="-120"/>
                <a:sym typeface="+mn-ea"/>
              </a:rPr>
              <a:t>簡化</a:t>
            </a:r>
            <a:endParaRPr lang="zh-TW" altLang="en-US" sz="3600">
              <a:latin typeface="微軟正黑體" panose="020B0604030504040204" charset="-120"/>
              <a:ea typeface="微軟正黑體" panose="020B0604030504040204" charset="-120"/>
              <a:sym typeface="+mn-ea"/>
            </a:endParaRPr>
          </a:p>
          <a:p>
            <a:pPr algn="ctr"/>
            <a:r>
              <a:rPr lang="zh-TW" altLang="en-US" sz="3000">
                <a:latin typeface="微軟正黑體" panose="020B0604030504040204" charset="-120"/>
                <a:ea typeface="微軟正黑體" panose="020B0604030504040204" charset="-120"/>
                <a:sym typeface="+mn-ea"/>
              </a:rPr>
              <a:t>開發流程</a:t>
            </a:r>
            <a:endParaRPr lang="zh-TW" altLang="en-US" sz="3000">
              <a:latin typeface="微軟正黑體" panose="020B0604030504040204" charset="-120"/>
              <a:ea typeface="微軟正黑體" panose="020B0604030504040204" charset="-120"/>
              <a:sym typeface="+mn-ea"/>
            </a:endParaRPr>
          </a:p>
        </p:txBody>
      </p:sp>
      <p:sp>
        <p:nvSpPr>
          <p:cNvPr id="8" name="直線圖說文字 1 (帶強調線) 7"/>
          <p:cNvSpPr/>
          <p:nvPr/>
        </p:nvSpPr>
        <p:spPr>
          <a:xfrm>
            <a:off x="135890" y="4945380"/>
            <a:ext cx="3055620" cy="982345"/>
          </a:xfrm>
          <a:prstGeom prst="accentCallout1">
            <a:avLst>
              <a:gd name="adj1" fmla="val 32773"/>
              <a:gd name="adj2" fmla="val 99231"/>
              <a:gd name="adj3" fmla="val -7950"/>
              <a:gd name="adj4" fmla="val 116230"/>
            </a:avLst>
          </a:prstGeom>
          <a:ln>
            <a:solidFill>
              <a:srgbClr val="00B0F0"/>
            </a:solidFill>
          </a:ln>
        </p:spPr>
        <p:style>
          <a:lnRef idx="2">
            <a:schemeClr val="accent5"/>
          </a:lnRef>
          <a:fillRef idx="1">
            <a:schemeClr val="lt1"/>
          </a:fillRef>
          <a:effectRef idx="0">
            <a:schemeClr val="accent5"/>
          </a:effectRef>
          <a:fontRef idx="minor">
            <a:schemeClr val="dk1"/>
          </a:fontRef>
        </p:style>
        <p:txBody>
          <a:bodyPr rtlCol="0" anchor="ctr"/>
          <a:p>
            <a:pPr marL="0" indent="0" eaLnBrk="0" hangingPunct="0">
              <a:spcBef>
                <a:spcPct val="30000"/>
              </a:spcBef>
              <a:defRPr/>
            </a:pPr>
            <a:r>
              <a:rPr lang="zh-TW" altLang="en-US" sz="1600" b="1" dirty="0" smtClean="0">
                <a:solidFill>
                  <a:srgbClr val="454545"/>
                </a:solidFill>
                <a:latin typeface="微軟正黑體" panose="020B0604030504040204" charset="-120"/>
                <a:ea typeface="微軟正黑體" panose="020B0604030504040204" charset="-120"/>
                <a:sym typeface="+mn-ea"/>
              </a:rPr>
              <a:t>開發流程簡化再簡化。</a:t>
            </a:r>
            <a:endParaRPr lang="zh-TW" altLang="en-US" sz="1600" b="1" dirty="0" smtClean="0">
              <a:solidFill>
                <a:srgbClr val="454545"/>
              </a:solidFill>
              <a:latin typeface="微軟正黑體" panose="020B0604030504040204" charset="-120"/>
              <a:ea typeface="微軟正黑體" panose="020B0604030504040204" charset="-120"/>
              <a:sym typeface="+mn-ea"/>
            </a:endParaRPr>
          </a:p>
          <a:p>
            <a:pPr marL="0" indent="0" eaLnBrk="0" hangingPunct="0">
              <a:spcBef>
                <a:spcPct val="30000"/>
              </a:spcBef>
              <a:defRPr/>
            </a:pPr>
            <a:r>
              <a:rPr lang="zh-TW" altLang="en-US" sz="1600" spc="-60" dirty="0" smtClean="0">
                <a:solidFill>
                  <a:schemeClr val="accent1">
                    <a:lumMod val="50000"/>
                  </a:schemeClr>
                </a:solidFill>
                <a:latin typeface="微軟正黑體" panose="020B0604030504040204" charset="-120"/>
                <a:ea typeface="微軟正黑體" panose="020B0604030504040204" charset="-120"/>
                <a:cs typeface="Arial Unicode MS" panose="020B0604020202020204" pitchFamily="34" charset="-120"/>
                <a:sym typeface="+mn-ea"/>
              </a:rPr>
              <a:t>◎  支持</a:t>
            </a:r>
            <a:r>
              <a:rPr lang="en-US" altLang="zh-TW" sz="1600" spc="-60" dirty="0" smtClean="0">
                <a:solidFill>
                  <a:schemeClr val="accent1">
                    <a:lumMod val="50000"/>
                  </a:schemeClr>
                </a:solidFill>
                <a:latin typeface="微軟正黑體" panose="020B0604030504040204" charset="-120"/>
                <a:ea typeface="微軟正黑體" panose="020B0604030504040204" charset="-120"/>
                <a:cs typeface="Arial Unicode MS" panose="020B0604020202020204" pitchFamily="34" charset="-120"/>
                <a:sym typeface="+mn-ea"/>
              </a:rPr>
              <a:t>EXCEL</a:t>
            </a:r>
            <a:r>
              <a:rPr lang="zh-TW" altLang="en-US" sz="1600" spc="-60" dirty="0" smtClean="0">
                <a:solidFill>
                  <a:schemeClr val="accent1">
                    <a:lumMod val="50000"/>
                  </a:schemeClr>
                </a:solidFill>
                <a:latin typeface="微軟正黑體" panose="020B0604030504040204" charset="-120"/>
                <a:ea typeface="微軟正黑體" panose="020B0604030504040204" charset="-120"/>
                <a:cs typeface="Arial Unicode MS" panose="020B0604020202020204" pitchFamily="34" charset="-120"/>
                <a:sym typeface="+mn-ea"/>
              </a:rPr>
              <a:t>匯出、匯入，二次開發更簡易。</a:t>
            </a:r>
            <a:endParaRPr lang="zh-TW" altLang="en-US" sz="1400" spc="-60" dirty="0">
              <a:solidFill>
                <a:schemeClr val="accent1">
                  <a:lumMod val="50000"/>
                </a:schemeClr>
              </a:solidFill>
              <a:latin typeface="微軟正黑體" panose="020B0604030504040204" charset="-120"/>
              <a:ea typeface="微軟正黑體" panose="020B0604030504040204" charset="-120"/>
              <a:cs typeface="Arial Unicode MS" panose="020B0604020202020204" pitchFamily="34" charset="-120"/>
              <a:sym typeface="+mn-ea"/>
            </a:endParaRPr>
          </a:p>
        </p:txBody>
      </p:sp>
      <p:sp>
        <p:nvSpPr>
          <p:cNvPr id="6" name="向上箭號 5"/>
          <p:cNvSpPr/>
          <p:nvPr/>
        </p:nvSpPr>
        <p:spPr>
          <a:xfrm rot="5400000">
            <a:off x="4201160" y="3925570"/>
            <a:ext cx="466725" cy="680720"/>
          </a:xfrm>
          <a:prstGeom prst="upArrow">
            <a:avLst/>
          </a:prstGeom>
        </p:spPr>
        <p:style>
          <a:lnRef idx="0">
            <a:schemeClr val="accent2"/>
          </a:lnRef>
          <a:fillRef idx="3">
            <a:schemeClr val="accent2"/>
          </a:fillRef>
          <a:effectRef idx="3">
            <a:schemeClr val="accent2"/>
          </a:effectRef>
          <a:fontRef idx="minor">
            <a:schemeClr val="lt1"/>
          </a:fontRef>
        </p:style>
        <p:txBody>
          <a:bodyPr rtlCol="0" anchor="ctr"/>
          <a:p>
            <a:pPr algn="ctr"/>
            <a:endParaRPr lang="zh-TW" altLang="en-US"/>
          </a:p>
        </p:txBody>
      </p:sp>
      <p:sp>
        <p:nvSpPr>
          <p:cNvPr id="5" name="圓角矩形 4"/>
          <p:cNvSpPr/>
          <p:nvPr/>
        </p:nvSpPr>
        <p:spPr>
          <a:xfrm>
            <a:off x="2101850" y="3803015"/>
            <a:ext cx="2030095" cy="925195"/>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p>
            <a:pPr algn="ctr"/>
            <a:r>
              <a:rPr lang="en-US" altLang="zh-TW" sz="2400">
                <a:latin typeface="微軟正黑體" panose="020B0604030504040204" charset="-120"/>
                <a:ea typeface="微軟正黑體" panose="020B0604030504040204" charset="-120"/>
              </a:rPr>
              <a:t>EXCEL</a:t>
            </a:r>
            <a:r>
              <a:rPr lang="zh-TW" altLang="en-US" sz="2400">
                <a:latin typeface="微軟正黑體" panose="020B0604030504040204" charset="-120"/>
                <a:ea typeface="微軟正黑體" panose="020B0604030504040204" charset="-120"/>
              </a:rPr>
              <a:t>匯入</a:t>
            </a:r>
            <a:endParaRPr lang="zh-TW" altLang="en-US" sz="2400">
              <a:latin typeface="微軟正黑體" panose="020B0604030504040204" charset="-120"/>
              <a:ea typeface="微軟正黑體" panose="020B0604030504040204" charset="-120"/>
            </a:endParaRPr>
          </a:p>
          <a:p>
            <a:pPr algn="ctr"/>
            <a:r>
              <a:rPr lang="zh-TW" altLang="en-US" sz="2400">
                <a:latin typeface="微軟正黑體" panose="020B0604030504040204" charset="-120"/>
                <a:ea typeface="微軟正黑體" panose="020B0604030504040204" charset="-120"/>
              </a:rPr>
              <a:t>操作更簡易</a:t>
            </a:r>
            <a:endParaRPr lang="zh-TW" altLang="en-US" sz="2400">
              <a:latin typeface="微軟正黑體" panose="020B0604030504040204" charset="-120"/>
              <a:ea typeface="微軟正黑體" panose="020B0604030504040204" charset="-120"/>
            </a:endParaRPr>
          </a:p>
        </p:txBody>
      </p:sp>
      <p:sp>
        <p:nvSpPr>
          <p:cNvPr id="7" name="向上箭號 6"/>
          <p:cNvSpPr/>
          <p:nvPr/>
        </p:nvSpPr>
        <p:spPr>
          <a:xfrm rot="9300000">
            <a:off x="4714875" y="2809240"/>
            <a:ext cx="466725" cy="680720"/>
          </a:xfrm>
          <a:prstGeom prst="upArrow">
            <a:avLst/>
          </a:prstGeom>
        </p:spPr>
        <p:style>
          <a:lnRef idx="0">
            <a:schemeClr val="accent6"/>
          </a:lnRef>
          <a:fillRef idx="3">
            <a:schemeClr val="accent6"/>
          </a:fillRef>
          <a:effectRef idx="3">
            <a:schemeClr val="accent6"/>
          </a:effectRef>
          <a:fontRef idx="minor">
            <a:schemeClr val="lt1"/>
          </a:fontRef>
        </p:style>
        <p:txBody>
          <a:bodyPr rtlCol="0" anchor="ctr"/>
          <a:p>
            <a:pPr algn="ctr"/>
            <a:endParaRPr lang="zh-TW" altLang="en-US"/>
          </a:p>
        </p:txBody>
      </p:sp>
      <p:sp>
        <p:nvSpPr>
          <p:cNvPr id="9" name="圓角矩形 8"/>
          <p:cNvSpPr/>
          <p:nvPr/>
        </p:nvSpPr>
        <p:spPr>
          <a:xfrm>
            <a:off x="3815715" y="1943735"/>
            <a:ext cx="1903730" cy="925195"/>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p>
            <a:pPr lvl="0" algn="ctr" eaLnBrk="1" hangingPunct="1">
              <a:defRPr/>
            </a:pPr>
            <a:r>
              <a:rPr lang="zh-TW" altLang="zh-CN" sz="2400" kern="0" spc="-150" dirty="0">
                <a:solidFill>
                  <a:schemeClr val="bg1"/>
                </a:solidFill>
                <a:latin typeface="微軟正黑體" panose="020B0604030504040204" charset="-120"/>
                <a:ea typeface="微軟正黑體" panose="020B0604030504040204" charset="-120"/>
                <a:sym typeface="+mn-ea"/>
              </a:rPr>
              <a:t>操作入口依</a:t>
            </a:r>
            <a:r>
              <a:rPr lang="en-US" altLang="zh-TW" sz="2400" kern="0" spc="-150" dirty="0">
                <a:solidFill>
                  <a:schemeClr val="bg1"/>
                </a:solidFill>
                <a:latin typeface="微軟正黑體" panose="020B0604030504040204" charset="-120"/>
                <a:ea typeface="微軟正黑體" panose="020B0604030504040204" charset="-120"/>
                <a:sym typeface="+mn-ea"/>
              </a:rPr>
              <a:t>API</a:t>
            </a:r>
            <a:r>
              <a:rPr lang="zh-TW" altLang="en-US" sz="2400" kern="0" spc="-150" dirty="0">
                <a:solidFill>
                  <a:schemeClr val="bg1"/>
                </a:solidFill>
                <a:latin typeface="微軟正黑體" panose="020B0604030504040204" charset="-120"/>
                <a:ea typeface="微軟正黑體" panose="020B0604030504040204" charset="-120"/>
                <a:sym typeface="+mn-ea"/>
              </a:rPr>
              <a:t>類型區分</a:t>
            </a:r>
            <a:endParaRPr lang="zh-TW" altLang="en-US" sz="2400" kern="0" spc="-150" dirty="0">
              <a:solidFill>
                <a:schemeClr val="bg1"/>
              </a:solidFill>
              <a:latin typeface="微軟正黑體" panose="020B0604030504040204" charset="-120"/>
              <a:ea typeface="微軟正黑體" panose="020B0604030504040204" charset="-120"/>
              <a:sym typeface="+mn-ea"/>
            </a:endParaRPr>
          </a:p>
        </p:txBody>
      </p:sp>
      <p:sp>
        <p:nvSpPr>
          <p:cNvPr id="10" name="直線圖說文字 1 (帶強調線) 9"/>
          <p:cNvSpPr/>
          <p:nvPr/>
        </p:nvSpPr>
        <p:spPr>
          <a:xfrm>
            <a:off x="135890" y="1570355"/>
            <a:ext cx="3221990" cy="1172210"/>
          </a:xfrm>
          <a:prstGeom prst="accentCallout1">
            <a:avLst>
              <a:gd name="adj1" fmla="val 33656"/>
              <a:gd name="adj2" fmla="val 97980"/>
              <a:gd name="adj3" fmla="val 61309"/>
              <a:gd name="adj4" fmla="val 115428"/>
            </a:avLst>
          </a:prstGeom>
          <a:ln>
            <a:solidFill>
              <a:srgbClr val="00B0F0"/>
            </a:solidFill>
          </a:ln>
        </p:spPr>
        <p:style>
          <a:lnRef idx="2">
            <a:schemeClr val="accent5"/>
          </a:lnRef>
          <a:fillRef idx="1">
            <a:schemeClr val="lt1"/>
          </a:fillRef>
          <a:effectRef idx="0">
            <a:schemeClr val="accent5"/>
          </a:effectRef>
          <a:fontRef idx="minor">
            <a:schemeClr val="dk1"/>
          </a:fontRef>
        </p:style>
        <p:txBody>
          <a:bodyPr rtlCol="0" anchor="ctr"/>
          <a:p>
            <a:pPr algn="l"/>
            <a:r>
              <a:rPr lang="zh-TW" altLang="en-US" sz="1600" b="1" dirty="0" smtClean="0">
                <a:solidFill>
                  <a:srgbClr val="454545"/>
                </a:solidFill>
                <a:latin typeface="微軟正黑體" panose="020B0604030504040204" charset="-120"/>
                <a:ea typeface="微軟正黑體" panose="020B0604030504040204" charset="-120"/>
                <a:sym typeface="+mn-ea"/>
              </a:rPr>
              <a:t>資料類型進或出</a:t>
            </a:r>
            <a:r>
              <a:rPr lang="en-US" altLang="zh-TW" sz="1600" b="1" dirty="0" smtClean="0">
                <a:solidFill>
                  <a:srgbClr val="454545"/>
                </a:solidFill>
                <a:latin typeface="微軟正黑體" panose="020B0604030504040204" charset="-120"/>
                <a:ea typeface="微軟正黑體" panose="020B0604030504040204" charset="-120"/>
                <a:sym typeface="+mn-ea"/>
              </a:rPr>
              <a:t>? </a:t>
            </a:r>
            <a:endParaRPr lang="en-US" altLang="zh-TW" sz="1600" b="1" dirty="0" smtClean="0">
              <a:solidFill>
                <a:srgbClr val="454545"/>
              </a:solidFill>
              <a:latin typeface="微軟正黑體" panose="020B0604030504040204" charset="-120"/>
              <a:ea typeface="微軟正黑體" panose="020B0604030504040204" charset="-120"/>
              <a:sym typeface="+mn-ea"/>
            </a:endParaRPr>
          </a:p>
          <a:p>
            <a:pPr algn="l"/>
            <a:r>
              <a:rPr lang="zh-TW" altLang="en-US" sz="1600" b="1" dirty="0" smtClean="0">
                <a:solidFill>
                  <a:srgbClr val="454545"/>
                </a:solidFill>
                <a:latin typeface="微軟正黑體" panose="020B0604030504040204" charset="-120"/>
                <a:ea typeface="微軟正黑體" panose="020B0604030504040204" charset="-120"/>
                <a:sym typeface="+mn-ea"/>
              </a:rPr>
              <a:t>取得服務端資料或建檔</a:t>
            </a:r>
            <a:r>
              <a:rPr lang="en-US" altLang="zh-TW" sz="1600" b="1" dirty="0" smtClean="0">
                <a:solidFill>
                  <a:srgbClr val="454545"/>
                </a:solidFill>
                <a:latin typeface="微軟正黑體" panose="020B0604030504040204" charset="-120"/>
                <a:ea typeface="微軟正黑體" panose="020B0604030504040204" charset="-120"/>
                <a:sym typeface="+mn-ea"/>
              </a:rPr>
              <a:t>?</a:t>
            </a:r>
            <a:endParaRPr lang="zh-TW" altLang="en-US" sz="1600" b="1" dirty="0" smtClean="0">
              <a:solidFill>
                <a:srgbClr val="454545"/>
              </a:solidFill>
              <a:latin typeface="微軟正黑體" panose="020B0604030504040204" charset="-120"/>
              <a:ea typeface="微軟正黑體" panose="020B0604030504040204" charset="-120"/>
              <a:sym typeface="+mn-ea"/>
            </a:endParaRPr>
          </a:p>
          <a:p>
            <a:pPr algn="l"/>
            <a:r>
              <a:rPr lang="zh-TW" altLang="en-US" sz="1600" b="1" spc="-60" dirty="0" smtClean="0">
                <a:solidFill>
                  <a:schemeClr val="accent1"/>
                </a:solidFill>
                <a:effectLst/>
                <a:latin typeface="微軟正黑體" panose="020B0604030504040204" charset="-120"/>
                <a:ea typeface="微軟正黑體" panose="020B0604030504040204" charset="-120"/>
                <a:cs typeface="Arial Unicode MS" panose="020B0604020202020204" pitchFamily="34" charset="-120"/>
                <a:sym typeface="+mn-ea"/>
              </a:rPr>
              <a:t>◎  依查詢或是建檔拆分作業。</a:t>
            </a:r>
            <a:r>
              <a:rPr lang="zh-TW" altLang="en-US" sz="1600" b="1">
                <a:solidFill>
                  <a:schemeClr val="accent1"/>
                </a:solidFill>
                <a:effectLst/>
                <a:latin typeface="微軟正黑體" panose="020B0604030504040204" charset="-120"/>
                <a:ea typeface="微軟正黑體" panose="020B0604030504040204" charset="-120"/>
                <a:cs typeface="微軟正黑體" panose="020B0604030504040204" charset="-120"/>
                <a:sym typeface="+mn-ea"/>
              </a:rPr>
              <a:t>建檔完成，即自動生成可被調用的</a:t>
            </a:r>
            <a:r>
              <a:rPr lang="en-US" altLang="zh-TW" sz="1600" b="1">
                <a:solidFill>
                  <a:schemeClr val="accent1"/>
                </a:solidFill>
                <a:effectLst/>
                <a:latin typeface="微軟正黑體" panose="020B0604030504040204" charset="-120"/>
                <a:ea typeface="微軟正黑體" panose="020B0604030504040204" charset="-120"/>
                <a:cs typeface="微軟正黑體" panose="020B0604030504040204" charset="-120"/>
                <a:sym typeface="+mn-ea"/>
              </a:rPr>
              <a:t>API</a:t>
            </a:r>
            <a:r>
              <a:rPr lang="zh-TW" altLang="en-US" sz="1600" b="1" spc="-60" dirty="0" smtClean="0">
                <a:solidFill>
                  <a:schemeClr val="accent1"/>
                </a:solidFill>
                <a:effectLst/>
                <a:latin typeface="微軟正黑體" panose="020B0604030504040204" charset="-120"/>
                <a:ea typeface="微軟正黑體" panose="020B0604030504040204" charset="-120"/>
                <a:cs typeface="Arial Unicode MS" panose="020B0604020202020204" pitchFamily="34" charset="-120"/>
                <a:sym typeface="+mn-ea"/>
              </a:rPr>
              <a:t>。</a:t>
            </a:r>
            <a:endParaRPr lang="zh-TW" altLang="en-US" sz="1600" b="1" spc="-60" dirty="0" smtClean="0">
              <a:solidFill>
                <a:schemeClr val="accent1"/>
              </a:solidFill>
              <a:effectLst/>
              <a:latin typeface="微軟正黑體" panose="020B0604030504040204" charset="-120"/>
              <a:ea typeface="微軟正黑體" panose="020B0604030504040204" charset="-120"/>
              <a:cs typeface="Arial Unicode MS" panose="020B0604020202020204" pitchFamily="34" charset="-120"/>
              <a:sym typeface="+mn-ea"/>
            </a:endParaRPr>
          </a:p>
        </p:txBody>
      </p:sp>
      <p:sp>
        <p:nvSpPr>
          <p:cNvPr id="11" name="向上箭號 10"/>
          <p:cNvSpPr/>
          <p:nvPr/>
        </p:nvSpPr>
        <p:spPr>
          <a:xfrm rot="12480000">
            <a:off x="6866890" y="2795905"/>
            <a:ext cx="466725" cy="680720"/>
          </a:xfrm>
          <a:prstGeom prst="upArrow">
            <a:avLst/>
          </a:prstGeom>
        </p:spPr>
        <p:style>
          <a:lnRef idx="0">
            <a:schemeClr val="accent6"/>
          </a:lnRef>
          <a:fillRef idx="3">
            <a:schemeClr val="accent6"/>
          </a:fillRef>
          <a:effectRef idx="3">
            <a:schemeClr val="accent6"/>
          </a:effectRef>
          <a:fontRef idx="minor">
            <a:schemeClr val="lt1"/>
          </a:fontRef>
        </p:style>
        <p:txBody>
          <a:bodyPr rtlCol="0" anchor="ctr"/>
          <a:p>
            <a:pPr algn="ctr"/>
            <a:endParaRPr lang="zh-TW" altLang="en-US"/>
          </a:p>
        </p:txBody>
      </p:sp>
      <p:sp>
        <p:nvSpPr>
          <p:cNvPr id="12" name="圓角矩形 11"/>
          <p:cNvSpPr/>
          <p:nvPr/>
        </p:nvSpPr>
        <p:spPr>
          <a:xfrm>
            <a:off x="6187440" y="1943735"/>
            <a:ext cx="2213610" cy="925195"/>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p>
            <a:pPr lvl="0" algn="ctr" eaLnBrk="1" hangingPunct="1">
              <a:defRPr/>
            </a:pPr>
            <a:r>
              <a:rPr lang="zh-TW" altLang="en-US" sz="2400" kern="0" spc="-150" dirty="0">
                <a:solidFill>
                  <a:schemeClr val="bg1"/>
                </a:solidFill>
                <a:latin typeface="微軟正黑體" panose="020B0604030504040204" charset="-120"/>
                <a:ea typeface="微軟正黑體" panose="020B0604030504040204" charset="-120"/>
                <a:sym typeface="+mn-ea"/>
              </a:rPr>
              <a:t>同時支持</a:t>
            </a:r>
            <a:endParaRPr lang="zh-TW" altLang="en-US" sz="2400" kern="0" spc="-150" dirty="0">
              <a:solidFill>
                <a:schemeClr val="bg1"/>
              </a:solidFill>
              <a:latin typeface="微軟正黑體" panose="020B0604030504040204" charset="-120"/>
              <a:ea typeface="微軟正黑體" panose="020B0604030504040204" charset="-120"/>
              <a:sym typeface="+mn-ea"/>
            </a:endParaRPr>
          </a:p>
          <a:p>
            <a:pPr lvl="0" algn="ctr" eaLnBrk="1" hangingPunct="1">
              <a:defRPr/>
            </a:pPr>
            <a:r>
              <a:rPr lang="en-US" altLang="zh-TW" sz="2400" kern="0" spc="-150" dirty="0">
                <a:solidFill>
                  <a:schemeClr val="bg1"/>
                </a:solidFill>
                <a:latin typeface="微軟正黑體" panose="020B0604030504040204" charset="-120"/>
                <a:ea typeface="微軟正黑體" panose="020B0604030504040204" charset="-120"/>
                <a:sym typeface="+mn-ea"/>
              </a:rPr>
              <a:t>XML</a:t>
            </a:r>
            <a:r>
              <a:rPr lang="zh-TW" altLang="en-US" sz="2400" kern="0" spc="-150" dirty="0">
                <a:solidFill>
                  <a:schemeClr val="bg1"/>
                </a:solidFill>
                <a:latin typeface="微軟正黑體" panose="020B0604030504040204" charset="-120"/>
                <a:ea typeface="微軟正黑體" panose="020B0604030504040204" charset="-120"/>
                <a:sym typeface="+mn-ea"/>
              </a:rPr>
              <a:t>與</a:t>
            </a:r>
            <a:r>
              <a:rPr lang="en-US" altLang="zh-TW" sz="2400" kern="0" spc="-150" dirty="0">
                <a:solidFill>
                  <a:schemeClr val="bg1"/>
                </a:solidFill>
                <a:latin typeface="微軟正黑體" panose="020B0604030504040204" charset="-120"/>
                <a:ea typeface="微軟正黑體" panose="020B0604030504040204" charset="-120"/>
                <a:sym typeface="+mn-ea"/>
              </a:rPr>
              <a:t>JSON</a:t>
            </a:r>
            <a:endParaRPr lang="zh-TW" altLang="zh-CN" sz="2400" kern="0" spc="-150" dirty="0">
              <a:solidFill>
                <a:schemeClr val="bg1"/>
              </a:solidFill>
              <a:latin typeface="微軟正黑體" panose="020B0604030504040204" charset="-120"/>
              <a:ea typeface="微軟正黑體" panose="020B0604030504040204" charset="-120"/>
              <a:sym typeface="+mn-ea"/>
            </a:endParaRPr>
          </a:p>
        </p:txBody>
      </p:sp>
      <p:sp>
        <p:nvSpPr>
          <p:cNvPr id="13" name="向上箭號 12"/>
          <p:cNvSpPr/>
          <p:nvPr/>
        </p:nvSpPr>
        <p:spPr>
          <a:xfrm rot="16200000">
            <a:off x="7355205" y="3924935"/>
            <a:ext cx="466725" cy="680720"/>
          </a:xfrm>
          <a:prstGeom prst="upArrow">
            <a:avLst/>
          </a:prstGeom>
        </p:spPr>
        <p:style>
          <a:lnRef idx="0">
            <a:schemeClr val="accent2"/>
          </a:lnRef>
          <a:fillRef idx="3">
            <a:schemeClr val="accent2"/>
          </a:fillRef>
          <a:effectRef idx="3">
            <a:schemeClr val="accent2"/>
          </a:effectRef>
          <a:fontRef idx="minor">
            <a:schemeClr val="lt1"/>
          </a:fontRef>
        </p:style>
        <p:txBody>
          <a:bodyPr rtlCol="0" anchor="ctr"/>
          <a:p>
            <a:pPr algn="ctr"/>
            <a:endParaRPr lang="zh-TW" altLang="en-US"/>
          </a:p>
        </p:txBody>
      </p:sp>
      <p:sp>
        <p:nvSpPr>
          <p:cNvPr id="14" name="圓角矩形 13"/>
          <p:cNvSpPr/>
          <p:nvPr/>
        </p:nvSpPr>
        <p:spPr>
          <a:xfrm>
            <a:off x="7839075" y="3803015"/>
            <a:ext cx="2183765" cy="925195"/>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p>
            <a:pPr algn="ctr"/>
            <a:r>
              <a:rPr lang="zh-TW" altLang="en-US" sz="2400">
                <a:latin typeface="微軟正黑體" panose="020B0604030504040204" charset="-120"/>
                <a:ea typeface="微軟正黑體" panose="020B0604030504040204" charset="-120"/>
                <a:sym typeface="+mn-ea"/>
              </a:rPr>
              <a:t>自帶測試機制</a:t>
            </a:r>
            <a:endParaRPr lang="zh-TW" altLang="en-US" sz="2400">
              <a:latin typeface="微軟正黑體" panose="020B0604030504040204" charset="-120"/>
              <a:ea typeface="微軟正黑體" panose="020B0604030504040204" charset="-120"/>
            </a:endParaRPr>
          </a:p>
          <a:p>
            <a:pPr algn="ctr"/>
            <a:r>
              <a:rPr lang="zh-TW" altLang="en-US" sz="2400">
                <a:latin typeface="微軟正黑體" panose="020B0604030504040204" charset="-120"/>
                <a:ea typeface="微軟正黑體" panose="020B0604030504040204" charset="-120"/>
                <a:sym typeface="+mn-ea"/>
              </a:rPr>
              <a:t>驗證免外掛</a:t>
            </a:r>
            <a:endParaRPr lang="en-US" altLang="zh-TW" sz="2400" kern="0" spc="-150" dirty="0">
              <a:solidFill>
                <a:schemeClr val="bg1"/>
              </a:solidFill>
              <a:latin typeface="微軟正黑體" panose="020B0604030504040204" charset="-120"/>
              <a:ea typeface="微軟正黑體" panose="020B0604030504040204" charset="-120"/>
              <a:sym typeface="+mn-ea"/>
            </a:endParaRPr>
          </a:p>
        </p:txBody>
      </p:sp>
      <p:sp>
        <p:nvSpPr>
          <p:cNvPr id="17" name="直線圖說文字 1 (帶強調線) 16"/>
          <p:cNvSpPr/>
          <p:nvPr/>
        </p:nvSpPr>
        <p:spPr>
          <a:xfrm>
            <a:off x="8975725" y="4945380"/>
            <a:ext cx="3130550" cy="1386205"/>
          </a:xfrm>
          <a:prstGeom prst="accentCallout1">
            <a:avLst>
              <a:gd name="adj1" fmla="val 32586"/>
              <a:gd name="adj2" fmla="val -20"/>
              <a:gd name="adj3" fmla="val -4143"/>
              <a:gd name="adj4" fmla="val -15496"/>
            </a:avLst>
          </a:prstGeom>
          <a:noFill/>
          <a:ln>
            <a:solidFill>
              <a:srgbClr val="00B0F0"/>
            </a:solidFill>
          </a:ln>
          <a:extLst>
            <a:ext uri="{909E8E84-426E-40DD-AFC4-6F175D3DCCD1}">
              <a14:hiddenFill xmlns:a14="http://schemas.microsoft.com/office/drawing/2010/main">
                <a:solidFill>
                  <a:schemeClr val="lt1"/>
                </a:solidFill>
              </a14:hiddenFill>
            </a:ext>
          </a:extLst>
        </p:spPr>
        <p:style>
          <a:lnRef idx="2">
            <a:schemeClr val="accent5"/>
          </a:lnRef>
          <a:fillRef idx="1">
            <a:schemeClr val="lt1"/>
          </a:fillRef>
          <a:effectRef idx="0">
            <a:schemeClr val="accent5"/>
          </a:effectRef>
          <a:fontRef idx="minor">
            <a:schemeClr val="dk1"/>
          </a:fontRef>
        </p:style>
        <p:txBody>
          <a:bodyPr rtlCol="0" anchor="ctr"/>
          <a:p>
            <a:pPr algn="l"/>
            <a:r>
              <a:rPr lang="zh-TW" altLang="en-US" sz="1600" spc="-60" dirty="0" smtClean="0">
                <a:solidFill>
                  <a:schemeClr val="accent1">
                    <a:lumMod val="50000"/>
                  </a:schemeClr>
                </a:solidFill>
                <a:latin typeface="微軟正黑體" panose="020B0604030504040204" charset="-120"/>
                <a:ea typeface="微軟正黑體" panose="020B0604030504040204" charset="-120"/>
                <a:cs typeface="Arial Unicode MS" panose="020B0604020202020204" pitchFamily="34" charset="-120"/>
                <a:sym typeface="+mn-ea"/>
              </a:rPr>
              <a:t>◎查詢類</a:t>
            </a:r>
            <a:r>
              <a:rPr lang="en-US" altLang="zh-TW" sz="1600" spc="-60" dirty="0" smtClean="0">
                <a:solidFill>
                  <a:schemeClr val="accent1">
                    <a:lumMod val="50000"/>
                  </a:schemeClr>
                </a:solidFill>
                <a:latin typeface="微軟正黑體" panose="020B0604030504040204" charset="-120"/>
                <a:ea typeface="微軟正黑體" panose="020B0604030504040204" charset="-120"/>
                <a:cs typeface="Arial Unicode MS" panose="020B0604020202020204" pitchFamily="34" charset="-120"/>
                <a:sym typeface="+mn-ea"/>
              </a:rPr>
              <a:t>API</a:t>
            </a:r>
            <a:r>
              <a:rPr lang="zh-TW" altLang="en-US" sz="1600" spc="-60" dirty="0" smtClean="0">
                <a:solidFill>
                  <a:schemeClr val="accent1">
                    <a:lumMod val="50000"/>
                  </a:schemeClr>
                </a:solidFill>
                <a:latin typeface="微軟正黑體" panose="020B0604030504040204" charset="-120"/>
                <a:ea typeface="微軟正黑體" panose="020B0604030504040204" charset="-120"/>
                <a:cs typeface="Arial Unicode MS" panose="020B0604020202020204" pitchFamily="34" charset="-120"/>
                <a:sym typeface="+mn-ea"/>
              </a:rPr>
              <a:t>設有</a:t>
            </a:r>
            <a:r>
              <a:rPr lang="en-US" altLang="zh-TW" sz="1600" spc="-60" dirty="0" smtClean="0">
                <a:solidFill>
                  <a:schemeClr val="accent1">
                    <a:lumMod val="50000"/>
                  </a:schemeClr>
                </a:solidFill>
                <a:latin typeface="微軟正黑體" panose="020B0604030504040204" charset="-120"/>
                <a:ea typeface="微軟正黑體" panose="020B0604030504040204" charset="-120"/>
                <a:cs typeface="Arial Unicode MS" panose="020B0604020202020204" pitchFamily="34" charset="-120"/>
                <a:sym typeface="+mn-ea"/>
              </a:rPr>
              <a:t>SQL</a:t>
            </a:r>
            <a:r>
              <a:rPr lang="zh-TW" altLang="en-US" sz="1600" spc="-60" dirty="0" smtClean="0">
                <a:solidFill>
                  <a:schemeClr val="accent1">
                    <a:lumMod val="50000"/>
                  </a:schemeClr>
                </a:solidFill>
                <a:latin typeface="微軟正黑體" panose="020B0604030504040204" charset="-120"/>
                <a:ea typeface="微軟正黑體" panose="020B0604030504040204" charset="-120"/>
                <a:cs typeface="Arial Unicode MS" panose="020B0604020202020204" pitchFamily="34" charset="-120"/>
                <a:sym typeface="+mn-ea"/>
              </a:rPr>
              <a:t>檢測防呆功能</a:t>
            </a:r>
            <a:br>
              <a:rPr lang="zh-TW" altLang="en-US" sz="1600" spc="-60" dirty="0" smtClean="0">
                <a:solidFill>
                  <a:schemeClr val="accent1">
                    <a:lumMod val="50000"/>
                  </a:schemeClr>
                </a:solidFill>
                <a:latin typeface="微軟正黑體" panose="020B0604030504040204" charset="-120"/>
                <a:ea typeface="微軟正黑體" panose="020B0604030504040204" charset="-120"/>
                <a:cs typeface="Arial Unicode MS" panose="020B0604020202020204" pitchFamily="34" charset="-120"/>
                <a:sym typeface="+mn-ea"/>
              </a:rPr>
            </a:br>
            <a:r>
              <a:rPr lang="zh-TW" altLang="en-US" sz="1600" spc="-60" dirty="0" smtClean="0">
                <a:solidFill>
                  <a:schemeClr val="accent1">
                    <a:lumMod val="50000"/>
                  </a:schemeClr>
                </a:solidFill>
                <a:latin typeface="微軟正黑體" panose="020B0604030504040204" charset="-120"/>
                <a:ea typeface="微軟正黑體" panose="020B0604030504040204" charset="-120"/>
                <a:cs typeface="Arial Unicode MS" panose="020B0604020202020204" pitchFamily="34" charset="-120"/>
                <a:sym typeface="+mn-ea"/>
              </a:rPr>
              <a:t>◎ </a:t>
            </a:r>
            <a:r>
              <a:rPr lang="en-US" altLang="zh-TW" sz="1600" spc="-60" dirty="0" smtClean="0">
                <a:solidFill>
                  <a:schemeClr val="accent1">
                    <a:lumMod val="50000"/>
                  </a:schemeClr>
                </a:solidFill>
                <a:latin typeface="微軟正黑體" panose="020B0604030504040204" charset="-120"/>
                <a:ea typeface="微軟正黑體" panose="020B0604030504040204" charset="-120"/>
                <a:cs typeface="Arial Unicode MS" panose="020B0604020202020204" pitchFamily="34" charset="-120"/>
                <a:sym typeface="+mn-ea"/>
              </a:rPr>
              <a:t>API</a:t>
            </a:r>
            <a:r>
              <a:rPr lang="zh-TW" altLang="en-US" sz="1600" spc="-60" dirty="0" smtClean="0">
                <a:solidFill>
                  <a:schemeClr val="accent1">
                    <a:lumMod val="50000"/>
                  </a:schemeClr>
                </a:solidFill>
                <a:latin typeface="微軟正黑體" panose="020B0604030504040204" charset="-120"/>
                <a:ea typeface="微軟正黑體" panose="020B0604030504040204" charset="-120"/>
                <a:cs typeface="Arial Unicode MS" panose="020B0604020202020204" pitchFamily="34" charset="-120"/>
                <a:sym typeface="+mn-ea"/>
              </a:rPr>
              <a:t>串通測試機制。</a:t>
            </a:r>
            <a:endParaRPr lang="zh-TW" altLang="en-US" sz="1600" spc="-60" dirty="0" smtClean="0">
              <a:solidFill>
                <a:schemeClr val="accent1">
                  <a:lumMod val="50000"/>
                </a:schemeClr>
              </a:solidFill>
              <a:latin typeface="微軟正黑體" panose="020B0604030504040204" charset="-120"/>
              <a:ea typeface="微軟正黑體" panose="020B0604030504040204" charset="-120"/>
              <a:cs typeface="Arial Unicode MS" panose="020B0604020202020204" pitchFamily="34" charset="-120"/>
              <a:sym typeface="+mn-ea"/>
            </a:endParaRPr>
          </a:p>
          <a:p>
            <a:pPr algn="l"/>
            <a:r>
              <a:rPr lang="zh-TW" altLang="en-US" sz="1600">
                <a:latin typeface="微軟正黑體" panose="020B0604030504040204" charset="-120"/>
                <a:ea typeface="微軟正黑體" panose="020B0604030504040204" charset="-120"/>
                <a:sym typeface="+mn-ea"/>
              </a:rPr>
              <a:t>設定作業上即可進行</a:t>
            </a:r>
            <a:r>
              <a:rPr lang="en-US" altLang="zh-TW" sz="1600">
                <a:latin typeface="微軟正黑體" panose="020B0604030504040204" charset="-120"/>
                <a:ea typeface="微軟正黑體" panose="020B0604030504040204" charset="-120"/>
                <a:sym typeface="+mn-ea"/>
              </a:rPr>
              <a:t>API</a:t>
            </a:r>
            <a:r>
              <a:rPr lang="zh-TW" altLang="en-US" sz="1600">
                <a:latin typeface="微軟正黑體" panose="020B0604030504040204" charset="-120"/>
                <a:ea typeface="微軟正黑體" panose="020B0604030504040204" charset="-120"/>
                <a:sym typeface="+mn-ea"/>
              </a:rPr>
              <a:t>驗證測試；無須安裝如</a:t>
            </a:r>
            <a:r>
              <a:rPr lang="en-US" altLang="zh-TW" sz="1600">
                <a:latin typeface="微軟正黑體" panose="020B0604030504040204" charset="-120"/>
                <a:ea typeface="微軟正黑體" panose="020B0604030504040204" charset="-120"/>
                <a:sym typeface="+mn-ea"/>
              </a:rPr>
              <a:t>SoapUI</a:t>
            </a:r>
            <a:r>
              <a:rPr lang="zh-TW" altLang="en-US" sz="1600">
                <a:latin typeface="微軟正黑體" panose="020B0604030504040204" charset="-120"/>
                <a:ea typeface="微軟正黑體" panose="020B0604030504040204" charset="-120"/>
                <a:sym typeface="+mn-ea"/>
              </a:rPr>
              <a:t>、</a:t>
            </a:r>
            <a:r>
              <a:rPr lang="en-US" altLang="zh-TW" sz="1600">
                <a:latin typeface="微軟正黑體" panose="020B0604030504040204" charset="-120"/>
                <a:ea typeface="微軟正黑體" panose="020B0604030504040204" charset="-120"/>
                <a:sym typeface="+mn-ea"/>
              </a:rPr>
              <a:t>PostMan..</a:t>
            </a:r>
            <a:r>
              <a:rPr lang="zh-TW" altLang="en-US" sz="1600">
                <a:latin typeface="微軟正黑體" panose="020B0604030504040204" charset="-120"/>
                <a:ea typeface="微軟正黑體" panose="020B0604030504040204" charset="-120"/>
                <a:sym typeface="+mn-ea"/>
              </a:rPr>
              <a:t>等第三方測試工具。</a:t>
            </a:r>
            <a:endParaRPr lang="zh-TW" altLang="en-US" sz="1600">
              <a:latin typeface="微軟正黑體" panose="020B0604030504040204" charset="-120"/>
              <a:ea typeface="微軟正黑體" panose="020B0604030504040204" charset="-120"/>
              <a:sym typeface="+mn-ea"/>
            </a:endParaRPr>
          </a:p>
        </p:txBody>
      </p:sp>
      <p:sp>
        <p:nvSpPr>
          <p:cNvPr id="15" name="直線圖說文字 1 (帶強調線) 14"/>
          <p:cNvSpPr/>
          <p:nvPr/>
        </p:nvSpPr>
        <p:spPr>
          <a:xfrm>
            <a:off x="8975725" y="1570355"/>
            <a:ext cx="3130550" cy="1172210"/>
          </a:xfrm>
          <a:prstGeom prst="accentCallout1">
            <a:avLst>
              <a:gd name="adj1" fmla="val 56855"/>
              <a:gd name="adj2" fmla="val -1346"/>
              <a:gd name="adj3" fmla="val 90391"/>
              <a:gd name="adj4" fmla="val -14624"/>
            </a:avLst>
          </a:prstGeom>
          <a:noFill/>
          <a:ln>
            <a:solidFill>
              <a:srgbClr val="00B0F0"/>
            </a:solidFill>
          </a:ln>
          <a:extLst>
            <a:ext uri="{909E8E84-426E-40DD-AFC4-6F175D3DCCD1}">
              <a14:hiddenFill xmlns:a14="http://schemas.microsoft.com/office/drawing/2010/main">
                <a:solidFill>
                  <a:schemeClr val="lt1"/>
                </a:solidFill>
              </a14:hiddenFill>
            </a:ext>
          </a:extLst>
        </p:spPr>
        <p:style>
          <a:lnRef idx="2">
            <a:schemeClr val="accent5"/>
          </a:lnRef>
          <a:fillRef idx="1">
            <a:schemeClr val="lt1"/>
          </a:fillRef>
          <a:effectRef idx="0">
            <a:schemeClr val="accent5"/>
          </a:effectRef>
          <a:fontRef idx="minor">
            <a:schemeClr val="dk1"/>
          </a:fontRef>
        </p:style>
        <p:txBody>
          <a:bodyPr rtlCol="0" anchor="ctr"/>
          <a:p>
            <a:pPr algn="l"/>
            <a:r>
              <a:rPr lang="zh-TW" altLang="en-US" sz="1600">
                <a:latin typeface="微軟正黑體" panose="020B0604030504040204" charset="-120"/>
                <a:ea typeface="微軟正黑體" panose="020B0604030504040204" charset="-120"/>
                <a:sym typeface="+mn-ea"/>
              </a:rPr>
              <a:t>一個</a:t>
            </a:r>
            <a:r>
              <a:rPr lang="en-US" altLang="zh-TW" sz="1600">
                <a:latin typeface="微軟正黑體" panose="020B0604030504040204" charset="-120"/>
                <a:ea typeface="微軟正黑體" panose="020B0604030504040204" charset="-120"/>
                <a:sym typeface="+mn-ea"/>
              </a:rPr>
              <a:t>API</a:t>
            </a:r>
            <a:r>
              <a:rPr lang="zh-TW" altLang="en-US" sz="1600">
                <a:latin typeface="微軟正黑體" panose="020B0604030504040204" charset="-120"/>
                <a:ea typeface="微軟正黑體" panose="020B0604030504040204" charset="-120"/>
                <a:sym typeface="+mn-ea"/>
              </a:rPr>
              <a:t>，同時支持兩種格式，</a:t>
            </a:r>
            <a:endParaRPr lang="zh-TW" altLang="en-US" sz="1600">
              <a:latin typeface="微軟正黑體" panose="020B0604030504040204" charset="-120"/>
              <a:ea typeface="微軟正黑體" panose="020B0604030504040204" charset="-120"/>
              <a:sym typeface="+mn-ea"/>
            </a:endParaRPr>
          </a:p>
          <a:p>
            <a:pPr algn="l"/>
            <a:r>
              <a:rPr lang="zh-TW" altLang="en-US" sz="1600" spc="-60" dirty="0" smtClean="0">
                <a:solidFill>
                  <a:schemeClr val="accent1">
                    <a:lumMod val="50000"/>
                  </a:schemeClr>
                </a:solidFill>
                <a:latin typeface="微軟正黑體" panose="020B0604030504040204" charset="-120"/>
                <a:ea typeface="微軟正黑體" panose="020B0604030504040204" charset="-120"/>
                <a:cs typeface="Arial Unicode MS" panose="020B0604020202020204" pitchFamily="34" charset="-120"/>
                <a:sym typeface="+mn-ea"/>
              </a:rPr>
              <a:t>◎  查詢類</a:t>
            </a:r>
            <a:r>
              <a:rPr lang="en-US" altLang="zh-TW" sz="1600" spc="-60" dirty="0" smtClean="0">
                <a:solidFill>
                  <a:schemeClr val="accent1">
                    <a:lumMod val="50000"/>
                  </a:schemeClr>
                </a:solidFill>
                <a:latin typeface="微軟正黑體" panose="020B0604030504040204" charset="-120"/>
                <a:ea typeface="微軟正黑體" panose="020B0604030504040204" charset="-120"/>
                <a:cs typeface="Arial Unicode MS" panose="020B0604020202020204" pitchFamily="34" charset="-120"/>
                <a:sym typeface="+mn-ea"/>
              </a:rPr>
              <a:t>API</a:t>
            </a:r>
            <a:r>
              <a:rPr lang="zh-TW" altLang="en-US" sz="1600" spc="-60" dirty="0" smtClean="0">
                <a:solidFill>
                  <a:schemeClr val="accent1">
                    <a:lumMod val="50000"/>
                  </a:schemeClr>
                </a:solidFill>
                <a:latin typeface="微軟正黑體" panose="020B0604030504040204" charset="-120"/>
                <a:ea typeface="微軟正黑體" panose="020B0604030504040204" charset="-120"/>
                <a:cs typeface="Arial Unicode MS" panose="020B0604020202020204" pitchFamily="34" charset="-120"/>
                <a:sym typeface="+mn-ea"/>
              </a:rPr>
              <a:t>皆為同一支程式。</a:t>
            </a:r>
            <a:endParaRPr lang="zh-TW" altLang="en-US" sz="1600" spc="-60" dirty="0" smtClean="0">
              <a:solidFill>
                <a:schemeClr val="accent1">
                  <a:lumMod val="50000"/>
                </a:schemeClr>
              </a:solidFill>
              <a:latin typeface="微軟正黑體" panose="020B0604030504040204" charset="-120"/>
              <a:ea typeface="微軟正黑體" panose="020B0604030504040204" charset="-120"/>
              <a:cs typeface="Arial Unicode MS" panose="020B0604020202020204" pitchFamily="34" charset="-120"/>
              <a:sym typeface="+mn-ea"/>
            </a:endParaRPr>
          </a:p>
          <a:p>
            <a:pPr algn="l"/>
            <a:r>
              <a:rPr lang="zh-TW" altLang="en-US" sz="1600" spc="-60" dirty="0" smtClean="0">
                <a:solidFill>
                  <a:schemeClr val="accent1">
                    <a:lumMod val="50000"/>
                  </a:schemeClr>
                </a:solidFill>
                <a:latin typeface="微軟正黑體" panose="020B0604030504040204" charset="-120"/>
                <a:ea typeface="微軟正黑體" panose="020B0604030504040204" charset="-120"/>
                <a:cs typeface="Arial Unicode MS" panose="020B0604020202020204" pitchFamily="34" charset="-120"/>
                <a:sym typeface="+mn-ea"/>
              </a:rPr>
              <a:t>◎  建檔類</a:t>
            </a:r>
            <a:r>
              <a:rPr lang="en-US" altLang="zh-TW" sz="1600" spc="-60" dirty="0" smtClean="0">
                <a:solidFill>
                  <a:schemeClr val="accent1">
                    <a:lumMod val="50000"/>
                  </a:schemeClr>
                </a:solidFill>
                <a:latin typeface="微軟正黑體" panose="020B0604030504040204" charset="-120"/>
                <a:ea typeface="微軟正黑體" panose="020B0604030504040204" charset="-120"/>
                <a:cs typeface="Arial Unicode MS" panose="020B0604020202020204" pitchFamily="34" charset="-120"/>
                <a:sym typeface="+mn-ea"/>
              </a:rPr>
              <a:t>API</a:t>
            </a:r>
            <a:r>
              <a:rPr lang="zh-TW" altLang="en-US" sz="1600" spc="-60" dirty="0" smtClean="0">
                <a:solidFill>
                  <a:schemeClr val="accent1">
                    <a:lumMod val="50000"/>
                  </a:schemeClr>
                </a:solidFill>
                <a:latin typeface="微軟正黑體" panose="020B0604030504040204" charset="-120"/>
                <a:ea typeface="微軟正黑體" panose="020B0604030504040204" charset="-120"/>
                <a:cs typeface="Arial Unicode MS" panose="020B0604020202020204" pitchFamily="34" charset="-120"/>
                <a:sym typeface="+mn-ea"/>
              </a:rPr>
              <a:t>最多僅一支主體程式。</a:t>
            </a:r>
            <a:endParaRPr lang="zh-TW" altLang="en-US" sz="1600">
              <a:latin typeface="微軟正黑體" panose="020B0604030504040204" charset="-120"/>
              <a:ea typeface="微軟正黑體" panose="020B0604030504040204" charset="-120"/>
              <a:sym typeface="+mn-ea"/>
            </a:endParaRPr>
          </a:p>
          <a:p>
            <a:pPr algn="l"/>
            <a:r>
              <a:rPr lang="zh-TW" altLang="en-US" sz="1600">
                <a:latin typeface="微軟正黑體" panose="020B0604030504040204" charset="-120"/>
                <a:ea typeface="微軟正黑體" panose="020B0604030504040204" charset="-120"/>
                <a:sym typeface="+mn-ea"/>
              </a:rPr>
              <a:t>程式控管更簡潔。</a:t>
            </a:r>
            <a:endParaRPr lang="zh-TW" altLang="en-US" sz="1600">
              <a:latin typeface="微軟正黑體" panose="020B0604030504040204" charset="-120"/>
              <a:ea typeface="微軟正黑體" panose="020B0604030504040204" charset="-120"/>
              <a:sym typeface="+mn-ea"/>
            </a:endParaRPr>
          </a:p>
        </p:txBody>
      </p:sp>
      <p:sp>
        <p:nvSpPr>
          <p:cNvPr id="16" name="向上箭號 15"/>
          <p:cNvSpPr/>
          <p:nvPr/>
        </p:nvSpPr>
        <p:spPr>
          <a:xfrm rot="1080000">
            <a:off x="4869180" y="4783455"/>
            <a:ext cx="466725" cy="680720"/>
          </a:xfrm>
          <a:prstGeom prst="upArrow">
            <a:avLst/>
          </a:prstGeom>
        </p:spPr>
        <p:style>
          <a:lnRef idx="0">
            <a:schemeClr val="accent5"/>
          </a:lnRef>
          <a:fillRef idx="3">
            <a:schemeClr val="accent5"/>
          </a:fillRef>
          <a:effectRef idx="3">
            <a:schemeClr val="accent5"/>
          </a:effectRef>
          <a:fontRef idx="minor">
            <a:schemeClr val="lt1"/>
          </a:fontRef>
        </p:style>
        <p:txBody>
          <a:bodyPr rtlCol="0" anchor="ctr"/>
          <a:p>
            <a:pPr algn="ctr"/>
            <a:endParaRPr lang="zh-TW" altLang="en-US"/>
          </a:p>
        </p:txBody>
      </p:sp>
      <p:sp>
        <p:nvSpPr>
          <p:cNvPr id="18" name="圓角矩形 17"/>
          <p:cNvSpPr/>
          <p:nvPr/>
        </p:nvSpPr>
        <p:spPr>
          <a:xfrm>
            <a:off x="3841115" y="5405755"/>
            <a:ext cx="2214245" cy="925195"/>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p>
            <a:pPr algn="ctr"/>
            <a:r>
              <a:rPr lang="zh-TW" altLang="zh-CN" sz="2400" kern="0" spc="-150" dirty="0">
                <a:solidFill>
                  <a:schemeClr val="bg1"/>
                </a:solidFill>
                <a:latin typeface="微軟正黑體" panose="020B0604030504040204" charset="-120"/>
                <a:ea typeface="微軟正黑體" panose="020B0604030504040204" charset="-120"/>
                <a:sym typeface="+mn-ea"/>
              </a:rPr>
              <a:t>參照互聯中台信息標準</a:t>
            </a:r>
            <a:endParaRPr lang="zh-TW" altLang="en-US" sz="2400">
              <a:latin typeface="微軟正黑體" panose="020B0604030504040204" charset="-120"/>
              <a:ea typeface="微軟正黑體" panose="020B0604030504040204" charset="-120"/>
            </a:endParaRPr>
          </a:p>
        </p:txBody>
      </p:sp>
      <p:sp>
        <p:nvSpPr>
          <p:cNvPr id="19" name="向上箭號 18"/>
          <p:cNvSpPr/>
          <p:nvPr/>
        </p:nvSpPr>
        <p:spPr>
          <a:xfrm rot="20100000">
            <a:off x="6713855" y="4772660"/>
            <a:ext cx="466725" cy="680720"/>
          </a:xfrm>
          <a:prstGeom prst="upArrow">
            <a:avLst/>
          </a:prstGeom>
        </p:spPr>
        <p:style>
          <a:lnRef idx="0">
            <a:schemeClr val="accent5"/>
          </a:lnRef>
          <a:fillRef idx="3">
            <a:schemeClr val="accent5"/>
          </a:fillRef>
          <a:effectRef idx="3">
            <a:schemeClr val="accent5"/>
          </a:effectRef>
          <a:fontRef idx="minor">
            <a:schemeClr val="lt1"/>
          </a:fontRef>
        </p:style>
        <p:txBody>
          <a:bodyPr rtlCol="0" anchor="ctr"/>
          <a:p>
            <a:pPr algn="ctr"/>
            <a:endParaRPr lang="zh-TW" altLang="en-US"/>
          </a:p>
        </p:txBody>
      </p:sp>
      <p:sp>
        <p:nvSpPr>
          <p:cNvPr id="20" name="圓角矩形 19"/>
          <p:cNvSpPr/>
          <p:nvPr/>
        </p:nvSpPr>
        <p:spPr>
          <a:xfrm>
            <a:off x="6187440" y="5405755"/>
            <a:ext cx="2214245" cy="925195"/>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p>
            <a:pPr algn="ctr"/>
            <a:r>
              <a:rPr lang="zh-TW" altLang="zh-CN" sz="2400" kern="0" spc="-150" dirty="0">
                <a:solidFill>
                  <a:schemeClr val="bg1"/>
                </a:solidFill>
                <a:latin typeface="微軟正黑體" panose="020B0604030504040204" charset="-120"/>
                <a:ea typeface="微軟正黑體" panose="020B0604030504040204" charset="-120"/>
                <a:sym typeface="+mn-ea"/>
              </a:rPr>
              <a:t>一鍵產生</a:t>
            </a:r>
            <a:br>
              <a:rPr lang="zh-TW" altLang="zh-CN" sz="2400" kern="0" spc="-150" dirty="0">
                <a:solidFill>
                  <a:schemeClr val="bg1"/>
                </a:solidFill>
                <a:latin typeface="微軟正黑體" panose="020B0604030504040204" charset="-120"/>
                <a:ea typeface="微軟正黑體" panose="020B0604030504040204" charset="-120"/>
                <a:sym typeface="+mn-ea"/>
              </a:rPr>
            </a:br>
            <a:r>
              <a:rPr lang="en-US" altLang="zh-TW" sz="2400" kern="0" spc="-150" dirty="0">
                <a:solidFill>
                  <a:schemeClr val="bg1"/>
                </a:solidFill>
                <a:latin typeface="微軟正黑體" panose="020B0604030504040204" charset="-120"/>
                <a:ea typeface="微軟正黑體" panose="020B0604030504040204" charset="-120"/>
                <a:sym typeface="+mn-ea"/>
              </a:rPr>
              <a:t>API</a:t>
            </a:r>
            <a:r>
              <a:rPr lang="zh-TW" altLang="en-US" sz="2400" kern="0" spc="-150" dirty="0">
                <a:solidFill>
                  <a:schemeClr val="bg1"/>
                </a:solidFill>
                <a:latin typeface="微軟正黑體" panose="020B0604030504040204" charset="-120"/>
                <a:ea typeface="微軟正黑體" panose="020B0604030504040204" charset="-120"/>
                <a:sym typeface="+mn-ea"/>
              </a:rPr>
              <a:t>內文資訊</a:t>
            </a:r>
            <a:endParaRPr lang="zh-TW" altLang="en-US" sz="2400" kern="0" spc="-150" dirty="0">
              <a:solidFill>
                <a:schemeClr val="bg1"/>
              </a:solidFill>
              <a:latin typeface="微軟正黑體" panose="020B0604030504040204" charset="-120"/>
              <a:ea typeface="微軟正黑體" panose="020B0604030504040204" charset="-120"/>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968375" y="1868170"/>
            <a:ext cx="2192020" cy="1371600"/>
          </a:xfrm>
          <a:prstGeom prst="rect">
            <a:avLst/>
          </a:prstGeom>
        </p:spPr>
        <p:style>
          <a:lnRef idx="1">
            <a:schemeClr val="accent5"/>
          </a:lnRef>
          <a:fillRef idx="3">
            <a:schemeClr val="accent5"/>
          </a:fillRef>
          <a:effectRef idx="2">
            <a:schemeClr val="accent5"/>
          </a:effectRef>
          <a:fontRef idx="minor">
            <a:schemeClr val="lt1"/>
          </a:fontRef>
        </p:style>
        <p:txBody>
          <a:bodyPr vertOverflow="clip" horzOverflow="clip" wrap="square" rtlCol="0" anchor="ctr" anchorCtr="0"/>
          <a:lstStyle>
            <a:defPPr>
              <a:defRPr lang="zh-TW">
                <a:solidFill>
                  <a:schemeClr val="lt1"/>
                </a:solidFill>
              </a:defRPr>
            </a:defPPr>
            <a:lvl1pPr marL="0" algn="l" defTabSz="914400" rtl="0" eaLnBrk="1" latinLnBrk="0" hangingPunct="1">
              <a:defRPr sz="1100">
                <a:solidFill>
                  <a:schemeClr val="lt1"/>
                </a:solidFill>
                <a:latin typeface="+mn-lt"/>
                <a:ea typeface="+mn-ea"/>
                <a:cs typeface="+mn-cs"/>
              </a:defRPr>
            </a:lvl1pPr>
            <a:lvl2pPr marL="457200" algn="l" defTabSz="914400" rtl="0" eaLnBrk="1" latinLnBrk="0" hangingPunct="1">
              <a:defRPr sz="1100">
                <a:solidFill>
                  <a:schemeClr val="lt1"/>
                </a:solidFill>
                <a:latin typeface="+mn-lt"/>
                <a:ea typeface="+mn-ea"/>
                <a:cs typeface="+mn-cs"/>
              </a:defRPr>
            </a:lvl2pPr>
            <a:lvl3pPr marL="914400" algn="l" defTabSz="914400" rtl="0" eaLnBrk="1" latinLnBrk="0" hangingPunct="1">
              <a:defRPr sz="1100">
                <a:solidFill>
                  <a:schemeClr val="lt1"/>
                </a:solidFill>
                <a:latin typeface="+mn-lt"/>
                <a:ea typeface="+mn-ea"/>
                <a:cs typeface="+mn-cs"/>
              </a:defRPr>
            </a:lvl3pPr>
            <a:lvl4pPr marL="1371600" algn="l" defTabSz="914400" rtl="0" eaLnBrk="1" latinLnBrk="0" hangingPunct="1">
              <a:defRPr sz="1100">
                <a:solidFill>
                  <a:schemeClr val="lt1"/>
                </a:solidFill>
                <a:latin typeface="+mn-lt"/>
                <a:ea typeface="+mn-ea"/>
                <a:cs typeface="+mn-cs"/>
              </a:defRPr>
            </a:lvl4pPr>
            <a:lvl5pPr marL="1828800" algn="l" defTabSz="914400" rtl="0" eaLnBrk="1" latinLnBrk="0" hangingPunct="1">
              <a:defRPr sz="1100">
                <a:solidFill>
                  <a:schemeClr val="lt1"/>
                </a:solidFill>
                <a:latin typeface="+mn-lt"/>
                <a:ea typeface="+mn-ea"/>
                <a:cs typeface="+mn-cs"/>
              </a:defRPr>
            </a:lvl5pPr>
            <a:lvl6pPr marL="2286000" algn="l" defTabSz="914400" rtl="0" eaLnBrk="1" latinLnBrk="0" hangingPunct="1">
              <a:defRPr sz="1100">
                <a:solidFill>
                  <a:schemeClr val="lt1"/>
                </a:solidFill>
                <a:latin typeface="+mn-lt"/>
                <a:ea typeface="+mn-ea"/>
                <a:cs typeface="+mn-cs"/>
              </a:defRPr>
            </a:lvl6pPr>
            <a:lvl7pPr marL="2743200" algn="l" defTabSz="914400" rtl="0" eaLnBrk="1" latinLnBrk="0" hangingPunct="1">
              <a:defRPr sz="1100">
                <a:solidFill>
                  <a:schemeClr val="lt1"/>
                </a:solidFill>
                <a:latin typeface="+mn-lt"/>
                <a:ea typeface="+mn-ea"/>
                <a:cs typeface="+mn-cs"/>
              </a:defRPr>
            </a:lvl7pPr>
            <a:lvl8pPr marL="3200400" algn="l" defTabSz="914400" rtl="0" eaLnBrk="1" latinLnBrk="0" hangingPunct="1">
              <a:defRPr sz="1100">
                <a:solidFill>
                  <a:schemeClr val="lt1"/>
                </a:solidFill>
                <a:latin typeface="+mn-lt"/>
                <a:ea typeface="+mn-ea"/>
                <a:cs typeface="+mn-cs"/>
              </a:defRPr>
            </a:lvl8pPr>
            <a:lvl9pPr marL="3657600" algn="l" defTabSz="914400" rtl="0" eaLnBrk="1" latinLnBrk="0" hangingPunct="1">
              <a:defRPr sz="1100">
                <a:solidFill>
                  <a:schemeClr val="lt1"/>
                </a:solidFill>
                <a:latin typeface="+mn-lt"/>
                <a:ea typeface="+mn-ea"/>
                <a:cs typeface="+mn-cs"/>
              </a:defRPr>
            </a:lvl9pPr>
          </a:lstStyle>
          <a:p>
            <a:pPr algn="ctr"/>
            <a:r>
              <a:rPr lang="en-US" sz="1600">
                <a:latin typeface="微軟正黑體" panose="020B0604030504040204" charset="-120"/>
                <a:ea typeface="微軟正黑體" panose="020B0604030504040204" charset="-120"/>
                <a:cs typeface="微軟正黑體" panose="020B0604030504040204" charset="-120"/>
              </a:rPr>
              <a:t>adzi710</a:t>
            </a:r>
            <a:endParaRPr lang="en-US" sz="1600">
              <a:latin typeface="微軟正黑體" panose="020B0604030504040204" charset="-120"/>
              <a:ea typeface="微軟正黑體" panose="020B0604030504040204" charset="-120"/>
              <a:cs typeface="微軟正黑體" panose="020B0604030504040204" charset="-120"/>
            </a:endParaRPr>
          </a:p>
          <a:p>
            <a:pPr algn="ctr"/>
            <a:r>
              <a:rPr lang="zh-TW" altLang="en-US" sz="1600">
                <a:latin typeface="微軟正黑體" panose="020B0604030504040204" charset="-120"/>
                <a:ea typeface="微軟正黑體" panose="020B0604030504040204" charset="-120"/>
                <a:cs typeface="微軟正黑體" panose="020B0604030504040204" charset="-120"/>
              </a:rPr>
              <a:t>建檔類</a:t>
            </a:r>
            <a:r>
              <a:rPr lang="en-US" altLang="zh-TW" sz="1600">
                <a:latin typeface="微軟正黑體" panose="020B0604030504040204" charset="-120"/>
                <a:ea typeface="微軟正黑體" panose="020B0604030504040204" charset="-120"/>
                <a:cs typeface="微軟正黑體" panose="020B0604030504040204" charset="-120"/>
              </a:rPr>
              <a:t>API</a:t>
            </a:r>
            <a:r>
              <a:rPr lang="zh-TW" altLang="en-US" sz="1600">
                <a:latin typeface="微軟正黑體" panose="020B0604030504040204" charset="-120"/>
                <a:ea typeface="微軟正黑體" panose="020B0604030504040204" charset="-120"/>
                <a:cs typeface="微軟正黑體" panose="020B0604030504040204" charset="-120"/>
              </a:rPr>
              <a:t>設計器</a:t>
            </a:r>
            <a:endParaRPr lang="zh-TW" altLang="en-US" sz="1600">
              <a:latin typeface="微軟正黑體" panose="020B0604030504040204" charset="-120"/>
              <a:ea typeface="微軟正黑體" panose="020B0604030504040204" charset="-120"/>
              <a:cs typeface="微軟正黑體" panose="020B0604030504040204" charset="-120"/>
            </a:endParaRPr>
          </a:p>
          <a:p>
            <a:pPr algn="ctr"/>
            <a:endParaRPr lang="zh-TW" altLang="en-US" sz="1600">
              <a:latin typeface="微軟正黑體" panose="020B0604030504040204" charset="-120"/>
              <a:ea typeface="微軟正黑體" panose="020B0604030504040204" charset="-120"/>
              <a:cs typeface="微軟正黑體" panose="020B0604030504040204" charset="-120"/>
            </a:endParaRPr>
          </a:p>
          <a:p>
            <a:pPr algn="ctr"/>
            <a:endParaRPr lang="zh-TW" altLang="en-US" sz="1400">
              <a:latin typeface="微軟正黑體" panose="020B0604030504040204" charset="-120"/>
              <a:ea typeface="微軟正黑體" panose="020B0604030504040204" charset="-120"/>
              <a:cs typeface="微軟正黑體" panose="020B0604030504040204" charset="-120"/>
            </a:endParaRPr>
          </a:p>
          <a:p>
            <a:pPr algn="ctr"/>
            <a:r>
              <a:rPr lang="zh-TW" altLang="en-US" sz="1400">
                <a:latin typeface="微軟正黑體" panose="020B0604030504040204" charset="-120"/>
                <a:ea typeface="微軟正黑體" panose="020B0604030504040204" charset="-120"/>
                <a:cs typeface="微軟正黑體" panose="020B0604030504040204" charset="-120"/>
              </a:rPr>
              <a:t> </a:t>
            </a:r>
            <a:endParaRPr lang="zh-TW" altLang="en-US" sz="1400">
              <a:latin typeface="微軟正黑體" panose="020B0604030504040204" charset="-120"/>
              <a:ea typeface="微軟正黑體" panose="020B0604030504040204" charset="-120"/>
              <a:cs typeface="微軟正黑體" panose="020B0604030504040204" charset="-120"/>
            </a:endParaRPr>
          </a:p>
        </p:txBody>
      </p:sp>
      <p:sp>
        <p:nvSpPr>
          <p:cNvPr id="7" name="矩形 6"/>
          <p:cNvSpPr/>
          <p:nvPr/>
        </p:nvSpPr>
        <p:spPr>
          <a:xfrm>
            <a:off x="4503420" y="5566410"/>
            <a:ext cx="1423670" cy="7156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Overflow="clip" horzOverflow="clip" wrap="square" rtlCol="0" anchor="ctr" anchorCtr="0"/>
          <a:lstStyle>
            <a:defPPr>
              <a:defRPr lang="zh-TW">
                <a:solidFill>
                  <a:schemeClr val="lt1"/>
                </a:solidFill>
              </a:defRPr>
            </a:defPPr>
            <a:lvl1pPr marL="0" algn="l" defTabSz="914400" rtl="0" eaLnBrk="1" latinLnBrk="0" hangingPunct="1">
              <a:defRPr sz="1100">
                <a:solidFill>
                  <a:schemeClr val="lt1"/>
                </a:solidFill>
                <a:latin typeface="+mn-lt"/>
                <a:ea typeface="+mn-ea"/>
                <a:cs typeface="+mn-cs"/>
              </a:defRPr>
            </a:lvl1pPr>
            <a:lvl2pPr marL="457200" algn="l" defTabSz="914400" rtl="0" eaLnBrk="1" latinLnBrk="0" hangingPunct="1">
              <a:defRPr sz="1100">
                <a:solidFill>
                  <a:schemeClr val="lt1"/>
                </a:solidFill>
                <a:latin typeface="+mn-lt"/>
                <a:ea typeface="+mn-ea"/>
                <a:cs typeface="+mn-cs"/>
              </a:defRPr>
            </a:lvl2pPr>
            <a:lvl3pPr marL="914400" algn="l" defTabSz="914400" rtl="0" eaLnBrk="1" latinLnBrk="0" hangingPunct="1">
              <a:defRPr sz="1100">
                <a:solidFill>
                  <a:schemeClr val="lt1"/>
                </a:solidFill>
                <a:latin typeface="+mn-lt"/>
                <a:ea typeface="+mn-ea"/>
                <a:cs typeface="+mn-cs"/>
              </a:defRPr>
            </a:lvl3pPr>
            <a:lvl4pPr marL="1371600" algn="l" defTabSz="914400" rtl="0" eaLnBrk="1" latinLnBrk="0" hangingPunct="1">
              <a:defRPr sz="1100">
                <a:solidFill>
                  <a:schemeClr val="lt1"/>
                </a:solidFill>
                <a:latin typeface="+mn-lt"/>
                <a:ea typeface="+mn-ea"/>
                <a:cs typeface="+mn-cs"/>
              </a:defRPr>
            </a:lvl4pPr>
            <a:lvl5pPr marL="1828800" algn="l" defTabSz="914400" rtl="0" eaLnBrk="1" latinLnBrk="0" hangingPunct="1">
              <a:defRPr sz="1100">
                <a:solidFill>
                  <a:schemeClr val="lt1"/>
                </a:solidFill>
                <a:latin typeface="+mn-lt"/>
                <a:ea typeface="+mn-ea"/>
                <a:cs typeface="+mn-cs"/>
              </a:defRPr>
            </a:lvl5pPr>
            <a:lvl6pPr marL="2286000" algn="l" defTabSz="914400" rtl="0" eaLnBrk="1" latinLnBrk="0" hangingPunct="1">
              <a:defRPr sz="1100">
                <a:solidFill>
                  <a:schemeClr val="lt1"/>
                </a:solidFill>
                <a:latin typeface="+mn-lt"/>
                <a:ea typeface="+mn-ea"/>
                <a:cs typeface="+mn-cs"/>
              </a:defRPr>
            </a:lvl6pPr>
            <a:lvl7pPr marL="2743200" algn="l" defTabSz="914400" rtl="0" eaLnBrk="1" latinLnBrk="0" hangingPunct="1">
              <a:defRPr sz="1100">
                <a:solidFill>
                  <a:schemeClr val="lt1"/>
                </a:solidFill>
                <a:latin typeface="+mn-lt"/>
                <a:ea typeface="+mn-ea"/>
                <a:cs typeface="+mn-cs"/>
              </a:defRPr>
            </a:lvl7pPr>
            <a:lvl8pPr marL="3200400" algn="l" defTabSz="914400" rtl="0" eaLnBrk="1" latinLnBrk="0" hangingPunct="1">
              <a:defRPr sz="1100">
                <a:solidFill>
                  <a:schemeClr val="lt1"/>
                </a:solidFill>
                <a:latin typeface="+mn-lt"/>
                <a:ea typeface="+mn-ea"/>
                <a:cs typeface="+mn-cs"/>
              </a:defRPr>
            </a:lvl8pPr>
            <a:lvl9pPr marL="3657600" algn="l" defTabSz="914400" rtl="0" eaLnBrk="1" latinLnBrk="0" hangingPunct="1">
              <a:defRPr sz="1100">
                <a:solidFill>
                  <a:schemeClr val="lt1"/>
                </a:solidFill>
                <a:latin typeface="+mn-lt"/>
                <a:ea typeface="+mn-ea"/>
                <a:cs typeface="+mn-cs"/>
              </a:defRPr>
            </a:lvl9pPr>
          </a:lstStyle>
          <a:p>
            <a:pPr algn="ctr"/>
            <a:r>
              <a:rPr lang="zh-TW" altLang="en-US" sz="1400">
                <a:latin typeface="微軟正黑體" panose="020B0604030504040204" charset="-120"/>
                <a:ea typeface="微軟正黑體" panose="020B0604030504040204" charset="-120"/>
                <a:cs typeface="微軟正黑體" panose="020B0604030504040204" charset="-120"/>
              </a:rPr>
              <a:t>寫入資料</a:t>
            </a:r>
            <a:endParaRPr lang="zh-TW" altLang="en-US" sz="1400">
              <a:latin typeface="微軟正黑體" panose="020B0604030504040204" charset="-120"/>
              <a:ea typeface="微軟正黑體" panose="020B0604030504040204" charset="-120"/>
              <a:cs typeface="微軟正黑體" panose="020B0604030504040204" charset="-120"/>
            </a:endParaRPr>
          </a:p>
          <a:p>
            <a:pPr algn="ctr"/>
            <a:r>
              <a:rPr lang="en-US" altLang="zh-TW" sz="1400">
                <a:latin typeface="微軟正黑體" panose="020B0604030504040204" charset="-120"/>
                <a:ea typeface="微軟正黑體" panose="020B0604030504040204" charset="-120"/>
                <a:cs typeface="微軟正黑體" panose="020B0604030504040204" charset="-120"/>
              </a:rPr>
              <a:t>(</a:t>
            </a:r>
            <a:r>
              <a:rPr lang="zh-TW" altLang="en-US" sz="1400">
                <a:latin typeface="微軟正黑體" panose="020B0604030504040204" charset="-120"/>
                <a:ea typeface="微軟正黑體" panose="020B0604030504040204" charset="-120"/>
                <a:cs typeface="微軟正黑體" panose="020B0604030504040204" charset="-120"/>
              </a:rPr>
              <a:t>單檔</a:t>
            </a:r>
            <a:r>
              <a:rPr lang="en-US" altLang="zh-TW" sz="1400">
                <a:latin typeface="微軟正黑體" panose="020B0604030504040204" charset="-120"/>
                <a:ea typeface="微軟正黑體" panose="020B0604030504040204" charset="-120"/>
                <a:cs typeface="微軟正黑體" panose="020B0604030504040204" charset="-120"/>
              </a:rPr>
              <a:t>/</a:t>
            </a:r>
            <a:r>
              <a:rPr lang="zh-TW" altLang="en-US" sz="1400">
                <a:latin typeface="微軟正黑體" panose="020B0604030504040204" charset="-120"/>
                <a:ea typeface="微軟正黑體" panose="020B0604030504040204" charset="-120"/>
                <a:cs typeface="微軟正黑體" panose="020B0604030504040204" charset="-120"/>
              </a:rPr>
              <a:t>雙檔</a:t>
            </a:r>
            <a:r>
              <a:rPr lang="en-US" altLang="zh-TW" sz="1400">
                <a:latin typeface="微軟正黑體" panose="020B0604030504040204" charset="-120"/>
                <a:ea typeface="微軟正黑體" panose="020B0604030504040204" charset="-120"/>
                <a:cs typeface="微軟正黑體" panose="020B0604030504040204" charset="-120"/>
              </a:rPr>
              <a:t>)</a:t>
            </a:r>
            <a:endParaRPr lang="en-US" altLang="zh-TW" sz="1400">
              <a:latin typeface="微軟正黑體" panose="020B0604030504040204" charset="-120"/>
              <a:ea typeface="微軟正黑體" panose="020B0604030504040204" charset="-120"/>
              <a:cs typeface="微軟正黑體" panose="020B0604030504040204" charset="-120"/>
            </a:endParaRPr>
          </a:p>
        </p:txBody>
      </p:sp>
      <p:cxnSp>
        <p:nvCxnSpPr>
          <p:cNvPr id="20" name="直線單箭頭接點 19"/>
          <p:cNvCxnSpPr>
            <a:stCxn id="19" idx="2"/>
            <a:endCxn id="7" idx="0"/>
          </p:cNvCxnSpPr>
          <p:nvPr/>
        </p:nvCxnSpPr>
        <p:spPr>
          <a:xfrm flipH="1">
            <a:off x="5215255" y="5170170"/>
            <a:ext cx="635" cy="396240"/>
          </a:xfrm>
          <a:prstGeom prst="straightConnector1">
            <a:avLst/>
          </a:prstGeom>
          <a:ln>
            <a:tailEnd type="arrow" w="med" len="med"/>
          </a:ln>
        </p:spPr>
        <p:style>
          <a:lnRef idx="1">
            <a:schemeClr val="dk1"/>
          </a:lnRef>
          <a:fillRef idx="0">
            <a:schemeClr val="dk1"/>
          </a:fillRef>
          <a:effectRef idx="0">
            <a:schemeClr val="dk1"/>
          </a:effectRef>
          <a:fontRef idx="minor">
            <a:schemeClr val="tx1"/>
          </a:fontRef>
        </p:style>
      </p:cxnSp>
      <p:grpSp>
        <p:nvGrpSpPr>
          <p:cNvPr id="24" name="群組 23"/>
          <p:cNvGrpSpPr/>
          <p:nvPr/>
        </p:nvGrpSpPr>
        <p:grpSpPr>
          <a:xfrm>
            <a:off x="4504055" y="3239770"/>
            <a:ext cx="1423670" cy="1930400"/>
            <a:chOff x="4364" y="1046"/>
            <a:chExt cx="2242" cy="3040"/>
          </a:xfrm>
        </p:grpSpPr>
        <p:sp>
          <p:nvSpPr>
            <p:cNvPr id="19" name="矩形 18"/>
            <p:cNvSpPr/>
            <p:nvPr/>
          </p:nvSpPr>
          <p:spPr>
            <a:xfrm>
              <a:off x="4364" y="1046"/>
              <a:ext cx="2242" cy="3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Overflow="clip" horzOverflow="clip" wrap="square" rtlCol="0" anchor="t" anchorCtr="0"/>
            <a:lstStyle>
              <a:defPPr>
                <a:defRPr lang="zh-TW">
                  <a:solidFill>
                    <a:schemeClr val="lt1"/>
                  </a:solidFill>
                </a:defRPr>
              </a:defPPr>
              <a:lvl1pPr marL="0" algn="l" defTabSz="914400" rtl="0" eaLnBrk="1" latinLnBrk="0" hangingPunct="1">
                <a:defRPr sz="1100">
                  <a:solidFill>
                    <a:schemeClr val="lt1"/>
                  </a:solidFill>
                  <a:latin typeface="+mn-lt"/>
                  <a:ea typeface="+mn-ea"/>
                  <a:cs typeface="+mn-cs"/>
                </a:defRPr>
              </a:lvl1pPr>
              <a:lvl2pPr marL="457200" algn="l" defTabSz="914400" rtl="0" eaLnBrk="1" latinLnBrk="0" hangingPunct="1">
                <a:defRPr sz="1100">
                  <a:solidFill>
                    <a:schemeClr val="lt1"/>
                  </a:solidFill>
                  <a:latin typeface="+mn-lt"/>
                  <a:ea typeface="+mn-ea"/>
                  <a:cs typeface="+mn-cs"/>
                </a:defRPr>
              </a:lvl2pPr>
              <a:lvl3pPr marL="914400" algn="l" defTabSz="914400" rtl="0" eaLnBrk="1" latinLnBrk="0" hangingPunct="1">
                <a:defRPr sz="1100">
                  <a:solidFill>
                    <a:schemeClr val="lt1"/>
                  </a:solidFill>
                  <a:latin typeface="+mn-lt"/>
                  <a:ea typeface="+mn-ea"/>
                  <a:cs typeface="+mn-cs"/>
                </a:defRPr>
              </a:lvl3pPr>
              <a:lvl4pPr marL="1371600" algn="l" defTabSz="914400" rtl="0" eaLnBrk="1" latinLnBrk="0" hangingPunct="1">
                <a:defRPr sz="1100">
                  <a:solidFill>
                    <a:schemeClr val="lt1"/>
                  </a:solidFill>
                  <a:latin typeface="+mn-lt"/>
                  <a:ea typeface="+mn-ea"/>
                  <a:cs typeface="+mn-cs"/>
                </a:defRPr>
              </a:lvl4pPr>
              <a:lvl5pPr marL="1828800" algn="l" defTabSz="914400" rtl="0" eaLnBrk="1" latinLnBrk="0" hangingPunct="1">
                <a:defRPr sz="1100">
                  <a:solidFill>
                    <a:schemeClr val="lt1"/>
                  </a:solidFill>
                  <a:latin typeface="+mn-lt"/>
                  <a:ea typeface="+mn-ea"/>
                  <a:cs typeface="+mn-cs"/>
                </a:defRPr>
              </a:lvl5pPr>
              <a:lvl6pPr marL="2286000" algn="l" defTabSz="914400" rtl="0" eaLnBrk="1" latinLnBrk="0" hangingPunct="1">
                <a:defRPr sz="1100">
                  <a:solidFill>
                    <a:schemeClr val="lt1"/>
                  </a:solidFill>
                  <a:latin typeface="+mn-lt"/>
                  <a:ea typeface="+mn-ea"/>
                  <a:cs typeface="+mn-cs"/>
                </a:defRPr>
              </a:lvl6pPr>
              <a:lvl7pPr marL="2743200" algn="l" defTabSz="914400" rtl="0" eaLnBrk="1" latinLnBrk="0" hangingPunct="1">
                <a:defRPr sz="1100">
                  <a:solidFill>
                    <a:schemeClr val="lt1"/>
                  </a:solidFill>
                  <a:latin typeface="+mn-lt"/>
                  <a:ea typeface="+mn-ea"/>
                  <a:cs typeface="+mn-cs"/>
                </a:defRPr>
              </a:lvl7pPr>
              <a:lvl8pPr marL="3200400" algn="l" defTabSz="914400" rtl="0" eaLnBrk="1" latinLnBrk="0" hangingPunct="1">
                <a:defRPr sz="1100">
                  <a:solidFill>
                    <a:schemeClr val="lt1"/>
                  </a:solidFill>
                  <a:latin typeface="+mn-lt"/>
                  <a:ea typeface="+mn-ea"/>
                  <a:cs typeface="+mn-cs"/>
                </a:defRPr>
              </a:lvl8pPr>
              <a:lvl9pPr marL="3657600" algn="l" defTabSz="914400" rtl="0" eaLnBrk="1" latinLnBrk="0" hangingPunct="1">
                <a:defRPr sz="1100">
                  <a:solidFill>
                    <a:schemeClr val="lt1"/>
                  </a:solidFill>
                  <a:latin typeface="+mn-lt"/>
                  <a:ea typeface="+mn-ea"/>
                  <a:cs typeface="+mn-cs"/>
                </a:defRPr>
              </a:lvl9pPr>
            </a:lstStyle>
            <a:p>
              <a:pPr algn="ctr"/>
              <a:r>
                <a:rPr lang="zh-TW" altLang="en-US" sz="1400">
                  <a:latin typeface="微軟正黑體" panose="020B0604030504040204" charset="-120"/>
                  <a:ea typeface="微軟正黑體" panose="020B0604030504040204" charset="-120"/>
                  <a:cs typeface="微軟正黑體" panose="020B0604030504040204" charset="-120"/>
                </a:rPr>
                <a:t>欄位處理</a:t>
              </a:r>
              <a:endParaRPr lang="zh-TW" altLang="en-US" sz="1400">
                <a:latin typeface="微軟正黑體" panose="020B0604030504040204" charset="-120"/>
                <a:ea typeface="微軟正黑體" panose="020B0604030504040204" charset="-120"/>
                <a:cs typeface="微軟正黑體" panose="020B0604030504040204" charset="-120"/>
              </a:endParaRPr>
            </a:p>
          </p:txBody>
        </p:sp>
        <p:sp>
          <p:nvSpPr>
            <p:cNvPr id="21" name="圓角矩形 20"/>
            <p:cNvSpPr/>
            <p:nvPr/>
          </p:nvSpPr>
          <p:spPr>
            <a:xfrm>
              <a:off x="4556" y="3037"/>
              <a:ext cx="1800" cy="7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TW" altLang="en-US" sz="1400">
                  <a:latin typeface="微軟正黑體" panose="020B0604030504040204" charset="-120"/>
                  <a:ea typeface="微軟正黑體" panose="020B0604030504040204" charset="-120"/>
                </a:rPr>
                <a:t>預設值</a:t>
              </a:r>
              <a:endParaRPr lang="zh-TW" altLang="en-US" sz="1400">
                <a:latin typeface="微軟正黑體" panose="020B0604030504040204" charset="-120"/>
                <a:ea typeface="微軟正黑體" panose="020B0604030504040204" charset="-120"/>
              </a:endParaRPr>
            </a:p>
          </p:txBody>
        </p:sp>
        <p:sp>
          <p:nvSpPr>
            <p:cNvPr id="22" name="圓角矩形 21"/>
            <p:cNvSpPr/>
            <p:nvPr/>
          </p:nvSpPr>
          <p:spPr>
            <a:xfrm>
              <a:off x="4557" y="1725"/>
              <a:ext cx="1856" cy="7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TW" altLang="en-US" sz="1400">
                  <a:latin typeface="微軟正黑體" panose="020B0604030504040204" charset="-120"/>
                  <a:ea typeface="微軟正黑體" panose="020B0604030504040204" charset="-120"/>
                </a:rPr>
                <a:t>欄位解析</a:t>
              </a:r>
              <a:endParaRPr lang="zh-TW" altLang="en-US" sz="1400">
                <a:latin typeface="微軟正黑體" panose="020B0604030504040204" charset="-120"/>
                <a:ea typeface="微軟正黑體" panose="020B0604030504040204" charset="-120"/>
              </a:endParaRPr>
            </a:p>
          </p:txBody>
        </p:sp>
        <p:cxnSp>
          <p:nvCxnSpPr>
            <p:cNvPr id="23" name="直線單箭頭接點 22"/>
            <p:cNvCxnSpPr/>
            <p:nvPr/>
          </p:nvCxnSpPr>
          <p:spPr>
            <a:xfrm>
              <a:off x="5457" y="2528"/>
              <a:ext cx="0" cy="509"/>
            </a:xfrm>
            <a:prstGeom prst="straightConnector1">
              <a:avLst/>
            </a:prstGeom>
            <a:ln>
              <a:tailEnd type="arrow" w="med" len="med"/>
            </a:ln>
          </p:spPr>
          <p:style>
            <a:lnRef idx="1">
              <a:schemeClr val="dk1"/>
            </a:lnRef>
            <a:fillRef idx="0">
              <a:schemeClr val="dk1"/>
            </a:fillRef>
            <a:effectRef idx="0">
              <a:schemeClr val="dk1"/>
            </a:effectRef>
            <a:fontRef idx="minor">
              <a:schemeClr val="tx1"/>
            </a:fontRef>
          </p:style>
        </p:cxnSp>
      </p:grpSp>
      <p:sp>
        <p:nvSpPr>
          <p:cNvPr id="25" name="矩形 24"/>
          <p:cNvSpPr/>
          <p:nvPr/>
        </p:nvSpPr>
        <p:spPr>
          <a:xfrm>
            <a:off x="969010" y="986790"/>
            <a:ext cx="2192020" cy="647700"/>
          </a:xfrm>
          <a:prstGeom prst="rect">
            <a:avLst/>
          </a:prstGeom>
        </p:spPr>
        <p:style>
          <a:lnRef idx="1">
            <a:schemeClr val="accent5"/>
          </a:lnRef>
          <a:fillRef idx="3">
            <a:schemeClr val="accent5"/>
          </a:fillRef>
          <a:effectRef idx="2">
            <a:schemeClr val="accent5"/>
          </a:effectRef>
          <a:fontRef idx="minor">
            <a:schemeClr val="lt1"/>
          </a:fontRef>
        </p:style>
        <p:txBody>
          <a:bodyPr vertOverflow="clip" horzOverflow="clip" wrap="square" rtlCol="0" anchor="ctr" anchorCtr="0"/>
          <a:lstStyle>
            <a:defPPr>
              <a:defRPr lang="zh-TW">
                <a:solidFill>
                  <a:schemeClr val="lt1"/>
                </a:solidFill>
              </a:defRPr>
            </a:defPPr>
            <a:lvl1pPr marL="0" algn="l" defTabSz="914400" rtl="0" eaLnBrk="1" latinLnBrk="0" hangingPunct="1">
              <a:defRPr sz="1100">
                <a:solidFill>
                  <a:schemeClr val="lt1"/>
                </a:solidFill>
                <a:latin typeface="+mn-lt"/>
                <a:ea typeface="+mn-ea"/>
                <a:cs typeface="+mn-cs"/>
              </a:defRPr>
            </a:lvl1pPr>
            <a:lvl2pPr marL="457200" algn="l" defTabSz="914400" rtl="0" eaLnBrk="1" latinLnBrk="0" hangingPunct="1">
              <a:defRPr sz="1100">
                <a:solidFill>
                  <a:schemeClr val="lt1"/>
                </a:solidFill>
                <a:latin typeface="+mn-lt"/>
                <a:ea typeface="+mn-ea"/>
                <a:cs typeface="+mn-cs"/>
              </a:defRPr>
            </a:lvl2pPr>
            <a:lvl3pPr marL="914400" algn="l" defTabSz="914400" rtl="0" eaLnBrk="1" latinLnBrk="0" hangingPunct="1">
              <a:defRPr sz="1100">
                <a:solidFill>
                  <a:schemeClr val="lt1"/>
                </a:solidFill>
                <a:latin typeface="+mn-lt"/>
                <a:ea typeface="+mn-ea"/>
                <a:cs typeface="+mn-cs"/>
              </a:defRPr>
            </a:lvl3pPr>
            <a:lvl4pPr marL="1371600" algn="l" defTabSz="914400" rtl="0" eaLnBrk="1" latinLnBrk="0" hangingPunct="1">
              <a:defRPr sz="1100">
                <a:solidFill>
                  <a:schemeClr val="lt1"/>
                </a:solidFill>
                <a:latin typeface="+mn-lt"/>
                <a:ea typeface="+mn-ea"/>
                <a:cs typeface="+mn-cs"/>
              </a:defRPr>
            </a:lvl4pPr>
            <a:lvl5pPr marL="1828800" algn="l" defTabSz="914400" rtl="0" eaLnBrk="1" latinLnBrk="0" hangingPunct="1">
              <a:defRPr sz="1100">
                <a:solidFill>
                  <a:schemeClr val="lt1"/>
                </a:solidFill>
                <a:latin typeface="+mn-lt"/>
                <a:ea typeface="+mn-ea"/>
                <a:cs typeface="+mn-cs"/>
              </a:defRPr>
            </a:lvl5pPr>
            <a:lvl6pPr marL="2286000" algn="l" defTabSz="914400" rtl="0" eaLnBrk="1" latinLnBrk="0" hangingPunct="1">
              <a:defRPr sz="1100">
                <a:solidFill>
                  <a:schemeClr val="lt1"/>
                </a:solidFill>
                <a:latin typeface="+mn-lt"/>
                <a:ea typeface="+mn-ea"/>
                <a:cs typeface="+mn-cs"/>
              </a:defRPr>
            </a:lvl6pPr>
            <a:lvl7pPr marL="2743200" algn="l" defTabSz="914400" rtl="0" eaLnBrk="1" latinLnBrk="0" hangingPunct="1">
              <a:defRPr sz="1100">
                <a:solidFill>
                  <a:schemeClr val="lt1"/>
                </a:solidFill>
                <a:latin typeface="+mn-lt"/>
                <a:ea typeface="+mn-ea"/>
                <a:cs typeface="+mn-cs"/>
              </a:defRPr>
            </a:lvl7pPr>
            <a:lvl8pPr marL="3200400" algn="l" defTabSz="914400" rtl="0" eaLnBrk="1" latinLnBrk="0" hangingPunct="1">
              <a:defRPr sz="1100">
                <a:solidFill>
                  <a:schemeClr val="lt1"/>
                </a:solidFill>
                <a:latin typeface="+mn-lt"/>
                <a:ea typeface="+mn-ea"/>
                <a:cs typeface="+mn-cs"/>
              </a:defRPr>
            </a:lvl8pPr>
            <a:lvl9pPr marL="3657600" algn="l" defTabSz="914400" rtl="0" eaLnBrk="1" latinLnBrk="0" hangingPunct="1">
              <a:defRPr sz="1100">
                <a:solidFill>
                  <a:schemeClr val="lt1"/>
                </a:solidFill>
                <a:latin typeface="+mn-lt"/>
                <a:ea typeface="+mn-ea"/>
                <a:cs typeface="+mn-cs"/>
              </a:defRPr>
            </a:lvl9pPr>
          </a:lstStyle>
          <a:p>
            <a:pPr algn="ctr"/>
            <a:r>
              <a:rPr lang="zh-TW" altLang="en-US" sz="1800">
                <a:latin typeface="微軟正黑體" panose="020B0604030504040204" charset="-120"/>
                <a:ea typeface="微軟正黑體" panose="020B0604030504040204" charset="-120"/>
                <a:cs typeface="微軟正黑體" panose="020B0604030504040204" charset="-120"/>
              </a:rPr>
              <a:t>註冊</a:t>
            </a:r>
            <a:r>
              <a:rPr lang="en-US" altLang="zh-TW" sz="1800">
                <a:latin typeface="微軟正黑體" panose="020B0604030504040204" charset="-120"/>
                <a:ea typeface="微軟正黑體" panose="020B0604030504040204" charset="-120"/>
                <a:cs typeface="微軟正黑體" panose="020B0604030504040204" charset="-120"/>
              </a:rPr>
              <a:t>azzi700</a:t>
            </a:r>
            <a:endParaRPr lang="en-US" altLang="zh-TW" sz="1800">
              <a:latin typeface="微軟正黑體" panose="020B0604030504040204" charset="-120"/>
              <a:ea typeface="微軟正黑體" panose="020B0604030504040204" charset="-120"/>
              <a:cs typeface="微軟正黑體" panose="020B0604030504040204" charset="-120"/>
            </a:endParaRPr>
          </a:p>
        </p:txBody>
      </p:sp>
      <p:sp>
        <p:nvSpPr>
          <p:cNvPr id="26" name="圓角矩形 25"/>
          <p:cNvSpPr/>
          <p:nvPr/>
        </p:nvSpPr>
        <p:spPr>
          <a:xfrm>
            <a:off x="4220845" y="3081655"/>
            <a:ext cx="1964055" cy="3414395"/>
          </a:xfrm>
          <a:prstGeom prst="roundRect">
            <a:avLst>
              <a:gd name="adj" fmla="val 11089"/>
            </a:avLst>
          </a:prstGeom>
          <a:noFill/>
          <a:ln w="38100"/>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p>
            <a:pPr algn="ctr"/>
            <a:endParaRPr lang="zh-TW" altLang="en-US"/>
          </a:p>
        </p:txBody>
      </p:sp>
      <p:pic>
        <p:nvPicPr>
          <p:cNvPr id="31" name="圖片 30"/>
          <p:cNvPicPr>
            <a:picLocks noChangeAspect="1"/>
          </p:cNvPicPr>
          <p:nvPr/>
        </p:nvPicPr>
        <p:blipFill>
          <a:blip r:embed="rId1">
            <a:clrChange>
              <a:clrFrom>
                <a:srgbClr val="FAFAFA">
                  <a:alpha val="100000"/>
                </a:srgbClr>
              </a:clrFrom>
              <a:clrTo>
                <a:srgbClr val="FAFAFA">
                  <a:alpha val="100000"/>
                  <a:alpha val="0"/>
                </a:srgbClr>
              </a:clrTo>
            </a:clrChange>
          </a:blip>
          <a:stretch>
            <a:fillRect/>
          </a:stretch>
        </p:blipFill>
        <p:spPr>
          <a:xfrm flipH="1">
            <a:off x="173355" y="611505"/>
            <a:ext cx="1056005" cy="1023620"/>
          </a:xfrm>
          <a:prstGeom prst="rect">
            <a:avLst/>
          </a:prstGeom>
        </p:spPr>
      </p:pic>
      <p:sp>
        <p:nvSpPr>
          <p:cNvPr id="32" name="矩形 31"/>
          <p:cNvSpPr/>
          <p:nvPr/>
        </p:nvSpPr>
        <p:spPr>
          <a:xfrm>
            <a:off x="8241030" y="611505"/>
            <a:ext cx="2068830" cy="1355090"/>
          </a:xfrm>
          <a:prstGeom prst="rect">
            <a:avLst/>
          </a:prstGeom>
        </p:spPr>
        <p:style>
          <a:lnRef idx="1">
            <a:schemeClr val="accent5"/>
          </a:lnRef>
          <a:fillRef idx="3">
            <a:schemeClr val="accent5"/>
          </a:fillRef>
          <a:effectRef idx="2">
            <a:schemeClr val="accent5"/>
          </a:effectRef>
          <a:fontRef idx="minor">
            <a:schemeClr val="lt1"/>
          </a:fontRef>
        </p:style>
        <p:txBody>
          <a:bodyPr rtlCol="0" anchor="ctr"/>
          <a:p>
            <a:pPr algn="ctr"/>
            <a:r>
              <a:rPr lang="en-US" altLang="zh-TW"/>
              <a:t>adzi700</a:t>
            </a:r>
            <a:endParaRPr lang="en-US" altLang="zh-TW"/>
          </a:p>
          <a:p>
            <a:pPr algn="ctr"/>
            <a:r>
              <a:rPr lang="zh-TW" altLang="en-US"/>
              <a:t>查詢類</a:t>
            </a:r>
            <a:r>
              <a:rPr lang="en-US" altLang="zh-TW"/>
              <a:t>API</a:t>
            </a:r>
            <a:r>
              <a:rPr lang="zh-TW" altLang="en-US"/>
              <a:t>設計器</a:t>
            </a:r>
            <a:endParaRPr lang="zh-TW" altLang="en-US"/>
          </a:p>
          <a:p>
            <a:pPr algn="ctr"/>
            <a:endParaRPr lang="zh-TW" altLang="en-US"/>
          </a:p>
          <a:p>
            <a:pPr algn="ctr"/>
            <a:endParaRPr lang="zh-TW" altLang="en-US"/>
          </a:p>
        </p:txBody>
      </p:sp>
      <p:sp>
        <p:nvSpPr>
          <p:cNvPr id="33" name="流程圖: 決策 32"/>
          <p:cNvSpPr/>
          <p:nvPr/>
        </p:nvSpPr>
        <p:spPr>
          <a:xfrm>
            <a:off x="3924935" y="741680"/>
            <a:ext cx="2554605" cy="1126490"/>
          </a:xfrm>
          <a:prstGeom prst="flowChartDecision">
            <a:avLst/>
          </a:prstGeom>
        </p:spPr>
        <p:style>
          <a:lnRef idx="0">
            <a:schemeClr val="accent2"/>
          </a:lnRef>
          <a:fillRef idx="3">
            <a:schemeClr val="accent2"/>
          </a:fillRef>
          <a:effectRef idx="3">
            <a:schemeClr val="accent2"/>
          </a:effectRef>
          <a:fontRef idx="minor">
            <a:schemeClr val="lt1"/>
          </a:fontRef>
        </p:style>
        <p:txBody>
          <a:bodyPr rtlCol="0" anchor="b" anchorCtr="0"/>
          <a:p>
            <a:pPr algn="ctr"/>
            <a:r>
              <a:rPr lang="en-US" altLang="zh-TW">
                <a:sym typeface="+mn-ea"/>
              </a:rPr>
              <a:t>API</a:t>
            </a:r>
            <a:r>
              <a:rPr lang="zh-TW" altLang="en-US">
                <a:sym typeface="+mn-ea"/>
              </a:rPr>
              <a:t>類型</a:t>
            </a:r>
            <a:endParaRPr lang="zh-TW" altLang="en-US">
              <a:sym typeface="+mn-ea"/>
            </a:endParaRPr>
          </a:p>
          <a:p>
            <a:pPr algn="ctr"/>
            <a:r>
              <a:rPr lang="zh-TW" altLang="en-US">
                <a:sym typeface="+mn-ea"/>
              </a:rPr>
              <a:t>查詢</a:t>
            </a:r>
            <a:r>
              <a:rPr lang="en-US" altLang="zh-TW">
                <a:sym typeface="+mn-ea"/>
              </a:rPr>
              <a:t>/</a:t>
            </a:r>
            <a:r>
              <a:rPr lang="zh-TW" altLang="en-US">
                <a:sym typeface="+mn-ea"/>
              </a:rPr>
              <a:t>建檔</a:t>
            </a:r>
            <a:endParaRPr lang="zh-TW" altLang="en-US">
              <a:sym typeface="+mn-ea"/>
            </a:endParaRPr>
          </a:p>
        </p:txBody>
      </p:sp>
      <p:cxnSp>
        <p:nvCxnSpPr>
          <p:cNvPr id="34" name="直線單箭頭接點 33"/>
          <p:cNvCxnSpPr>
            <a:stCxn id="33" idx="3"/>
            <a:endCxn id="32" idx="1"/>
          </p:cNvCxnSpPr>
          <p:nvPr/>
        </p:nvCxnSpPr>
        <p:spPr>
          <a:xfrm flipV="1">
            <a:off x="6479540" y="1289050"/>
            <a:ext cx="1761490" cy="158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肘形接點 34"/>
          <p:cNvCxnSpPr>
            <a:stCxn id="33" idx="2"/>
            <a:endCxn id="5" idx="3"/>
          </p:cNvCxnSpPr>
          <p:nvPr/>
        </p:nvCxnSpPr>
        <p:spPr>
          <a:xfrm rot="5400000">
            <a:off x="3838575" y="1189990"/>
            <a:ext cx="685800" cy="2042160"/>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直線單箭頭接點 35"/>
          <p:cNvCxnSpPr>
            <a:stCxn id="25" idx="3"/>
            <a:endCxn id="33" idx="1"/>
          </p:cNvCxnSpPr>
          <p:nvPr/>
        </p:nvCxnSpPr>
        <p:spPr>
          <a:xfrm flipV="1">
            <a:off x="3161030" y="1304925"/>
            <a:ext cx="763905" cy="571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7" name="文字方塊 36"/>
          <p:cNvSpPr txBox="1"/>
          <p:nvPr/>
        </p:nvSpPr>
        <p:spPr>
          <a:xfrm>
            <a:off x="6581140" y="925830"/>
            <a:ext cx="1659890" cy="368300"/>
          </a:xfrm>
          <a:prstGeom prst="rect">
            <a:avLst/>
          </a:prstGeom>
          <a:noFill/>
        </p:spPr>
        <p:txBody>
          <a:bodyPr wrap="square" rtlCol="0">
            <a:spAutoFit/>
          </a:bodyPr>
          <a:p>
            <a:r>
              <a:rPr lang="zh-TW" altLang="en-US">
                <a:sym typeface="+mn-ea"/>
              </a:rPr>
              <a:t>取得</a:t>
            </a:r>
            <a:r>
              <a:rPr lang="en-US" altLang="zh-TW">
                <a:sym typeface="+mn-ea"/>
              </a:rPr>
              <a:t>ERP</a:t>
            </a:r>
            <a:r>
              <a:rPr lang="zh-TW" altLang="en-US">
                <a:sym typeface="+mn-ea"/>
              </a:rPr>
              <a:t>資料</a:t>
            </a:r>
            <a:endParaRPr lang="zh-TW" altLang="en-US"/>
          </a:p>
        </p:txBody>
      </p:sp>
      <p:sp>
        <p:nvSpPr>
          <p:cNvPr id="38" name="文字方塊 37"/>
          <p:cNvSpPr txBox="1"/>
          <p:nvPr/>
        </p:nvSpPr>
        <p:spPr>
          <a:xfrm>
            <a:off x="3445510" y="2185670"/>
            <a:ext cx="1659890" cy="368300"/>
          </a:xfrm>
          <a:prstGeom prst="rect">
            <a:avLst/>
          </a:prstGeom>
          <a:noFill/>
        </p:spPr>
        <p:txBody>
          <a:bodyPr wrap="square" rtlCol="0">
            <a:spAutoFit/>
          </a:bodyPr>
          <a:p>
            <a:r>
              <a:rPr lang="zh-TW" altLang="en-US">
                <a:sym typeface="+mn-ea"/>
              </a:rPr>
              <a:t>建立</a:t>
            </a:r>
            <a:r>
              <a:rPr lang="en-US" altLang="zh-TW">
                <a:sym typeface="+mn-ea"/>
              </a:rPr>
              <a:t>ERP</a:t>
            </a:r>
            <a:r>
              <a:rPr lang="zh-TW" altLang="en-US">
                <a:sym typeface="+mn-ea"/>
              </a:rPr>
              <a:t>資料</a:t>
            </a:r>
            <a:endParaRPr lang="zh-TW" altLang="en-US"/>
          </a:p>
        </p:txBody>
      </p:sp>
      <p:sp>
        <p:nvSpPr>
          <p:cNvPr id="2" name="文字方塊 1"/>
          <p:cNvSpPr txBox="1"/>
          <p:nvPr/>
        </p:nvSpPr>
        <p:spPr>
          <a:xfrm>
            <a:off x="8011795" y="5744210"/>
            <a:ext cx="4206240" cy="1014730"/>
          </a:xfrm>
          <a:prstGeom prst="rect">
            <a:avLst/>
          </a:prstGeom>
          <a:noFill/>
        </p:spPr>
        <p:txBody>
          <a:bodyPr wrap="square" rtlCol="0">
            <a:spAutoFit/>
          </a:bodyPr>
          <a:p>
            <a:r>
              <a:rPr lang="en-US" altLang="zh-TW" sz="2000">
                <a:latin typeface="微軟正黑體" panose="020B0604030504040204" charset="-120"/>
                <a:ea typeface="微軟正黑體" panose="020B0604030504040204" charset="-120"/>
                <a:cs typeface="微軟正黑體" panose="020B0604030504040204" charset="-120"/>
              </a:rPr>
              <a:t>※1. </a:t>
            </a:r>
            <a:r>
              <a:rPr lang="zh-TW" altLang="en-US" sz="2000">
                <a:latin typeface="微軟正黑體" panose="020B0604030504040204" charset="-120"/>
                <a:ea typeface="微軟正黑體" panose="020B0604030504040204" charset="-120"/>
                <a:cs typeface="微軟正黑體" panose="020B0604030504040204" charset="-120"/>
                <a:sym typeface="+mn-ea"/>
              </a:rPr>
              <a:t>優先支持互聯中台信息標準</a:t>
            </a:r>
            <a:endParaRPr lang="en-US" altLang="zh-TW" sz="2000">
              <a:latin typeface="微軟正黑體" panose="020B0604030504040204" charset="-120"/>
              <a:ea typeface="微軟正黑體" panose="020B0604030504040204" charset="-120"/>
              <a:cs typeface="微軟正黑體" panose="020B0604030504040204" charset="-120"/>
            </a:endParaRPr>
          </a:p>
          <a:p>
            <a:r>
              <a:rPr lang="en-US" altLang="zh-TW" sz="2000">
                <a:latin typeface="微軟正黑體" panose="020B0604030504040204" charset="-120"/>
                <a:ea typeface="微軟正黑體" panose="020B0604030504040204" charset="-120"/>
                <a:cs typeface="微軟正黑體" panose="020B0604030504040204" charset="-120"/>
              </a:rPr>
              <a:t>※2. </a:t>
            </a:r>
            <a:r>
              <a:rPr lang="zh-TW" altLang="en-US" sz="2000">
                <a:latin typeface="微軟正黑體" panose="020B0604030504040204" charset="-120"/>
                <a:ea typeface="微軟正黑體" panose="020B0604030504040204" charset="-120"/>
                <a:cs typeface="微軟正黑體" panose="020B0604030504040204" charset="-120"/>
                <a:sym typeface="+mn-ea"/>
              </a:rPr>
              <a:t>同時支持</a:t>
            </a:r>
            <a:r>
              <a:rPr lang="en-US" altLang="zh-TW" sz="2000">
                <a:latin typeface="微軟正黑體" panose="020B0604030504040204" charset="-120"/>
                <a:ea typeface="微軟正黑體" panose="020B0604030504040204" charset="-120"/>
                <a:cs typeface="微軟正黑體" panose="020B0604030504040204" charset="-120"/>
                <a:sym typeface="+mn-ea"/>
              </a:rPr>
              <a:t>XML &amp; JSon</a:t>
            </a:r>
            <a:r>
              <a:rPr lang="zh-TW" altLang="en-US" sz="2000">
                <a:latin typeface="微軟正黑體" panose="020B0604030504040204" charset="-120"/>
                <a:ea typeface="微軟正黑體" panose="020B0604030504040204" charset="-120"/>
                <a:cs typeface="微軟正黑體" panose="020B0604030504040204" charset="-120"/>
                <a:sym typeface="+mn-ea"/>
              </a:rPr>
              <a:t>兩種格式</a:t>
            </a:r>
            <a:endParaRPr lang="zh-TW" altLang="en-US" sz="2000">
              <a:latin typeface="微軟正黑體" panose="020B0604030504040204" charset="-120"/>
              <a:ea typeface="微軟正黑體" panose="020B0604030504040204" charset="-120"/>
              <a:cs typeface="微軟正黑體" panose="020B0604030504040204" charset="-120"/>
            </a:endParaRPr>
          </a:p>
          <a:p>
            <a:endParaRPr lang="en-US" altLang="zh-TW" sz="2000">
              <a:latin typeface="微軟正黑體" panose="020B0604030504040204" charset="-120"/>
              <a:ea typeface="微軟正黑體" panose="020B0604030504040204" charset="-120"/>
              <a:cs typeface="微軟正黑體" panose="020B0604030504040204" charset="-120"/>
            </a:endParaRPr>
          </a:p>
        </p:txBody>
      </p:sp>
      <p:sp>
        <p:nvSpPr>
          <p:cNvPr id="3" name="矩形 2"/>
          <p:cNvSpPr/>
          <p:nvPr/>
        </p:nvSpPr>
        <p:spPr>
          <a:xfrm>
            <a:off x="968375" y="3840480"/>
            <a:ext cx="2192020" cy="728980"/>
          </a:xfrm>
          <a:prstGeom prst="rect">
            <a:avLst/>
          </a:prstGeom>
        </p:spPr>
        <p:style>
          <a:lnRef idx="1">
            <a:schemeClr val="accent6"/>
          </a:lnRef>
          <a:fillRef idx="3">
            <a:schemeClr val="accent6"/>
          </a:fillRef>
          <a:effectRef idx="2">
            <a:schemeClr val="accent6"/>
          </a:effectRef>
          <a:fontRef idx="minor">
            <a:schemeClr val="lt1"/>
          </a:fontRef>
        </p:style>
        <p:txBody>
          <a:bodyPr vertOverflow="clip" horzOverflow="clip" wrap="square" rtlCol="0" anchor="ctr" anchorCtr="0"/>
          <a:lstStyle>
            <a:defPPr>
              <a:defRPr lang="zh-TW">
                <a:solidFill>
                  <a:schemeClr val="lt1"/>
                </a:solidFill>
              </a:defRPr>
            </a:defPPr>
            <a:lvl1pPr marL="0" algn="l" defTabSz="914400" rtl="0" eaLnBrk="1" latinLnBrk="0" hangingPunct="1">
              <a:defRPr sz="1100">
                <a:solidFill>
                  <a:schemeClr val="lt1"/>
                </a:solidFill>
                <a:latin typeface="+mn-lt"/>
                <a:ea typeface="+mn-ea"/>
                <a:cs typeface="+mn-cs"/>
              </a:defRPr>
            </a:lvl1pPr>
            <a:lvl2pPr marL="457200" algn="l" defTabSz="914400" rtl="0" eaLnBrk="1" latinLnBrk="0" hangingPunct="1">
              <a:defRPr sz="1100">
                <a:solidFill>
                  <a:schemeClr val="lt1"/>
                </a:solidFill>
                <a:latin typeface="+mn-lt"/>
                <a:ea typeface="+mn-ea"/>
                <a:cs typeface="+mn-cs"/>
              </a:defRPr>
            </a:lvl2pPr>
            <a:lvl3pPr marL="914400" algn="l" defTabSz="914400" rtl="0" eaLnBrk="1" latinLnBrk="0" hangingPunct="1">
              <a:defRPr sz="1100">
                <a:solidFill>
                  <a:schemeClr val="lt1"/>
                </a:solidFill>
                <a:latin typeface="+mn-lt"/>
                <a:ea typeface="+mn-ea"/>
                <a:cs typeface="+mn-cs"/>
              </a:defRPr>
            </a:lvl3pPr>
            <a:lvl4pPr marL="1371600" algn="l" defTabSz="914400" rtl="0" eaLnBrk="1" latinLnBrk="0" hangingPunct="1">
              <a:defRPr sz="1100">
                <a:solidFill>
                  <a:schemeClr val="lt1"/>
                </a:solidFill>
                <a:latin typeface="+mn-lt"/>
                <a:ea typeface="+mn-ea"/>
                <a:cs typeface="+mn-cs"/>
              </a:defRPr>
            </a:lvl4pPr>
            <a:lvl5pPr marL="1828800" algn="l" defTabSz="914400" rtl="0" eaLnBrk="1" latinLnBrk="0" hangingPunct="1">
              <a:defRPr sz="1100">
                <a:solidFill>
                  <a:schemeClr val="lt1"/>
                </a:solidFill>
                <a:latin typeface="+mn-lt"/>
                <a:ea typeface="+mn-ea"/>
                <a:cs typeface="+mn-cs"/>
              </a:defRPr>
            </a:lvl5pPr>
            <a:lvl6pPr marL="2286000" algn="l" defTabSz="914400" rtl="0" eaLnBrk="1" latinLnBrk="0" hangingPunct="1">
              <a:defRPr sz="1100">
                <a:solidFill>
                  <a:schemeClr val="lt1"/>
                </a:solidFill>
                <a:latin typeface="+mn-lt"/>
                <a:ea typeface="+mn-ea"/>
                <a:cs typeface="+mn-cs"/>
              </a:defRPr>
            </a:lvl6pPr>
            <a:lvl7pPr marL="2743200" algn="l" defTabSz="914400" rtl="0" eaLnBrk="1" latinLnBrk="0" hangingPunct="1">
              <a:defRPr sz="1100">
                <a:solidFill>
                  <a:schemeClr val="lt1"/>
                </a:solidFill>
                <a:latin typeface="+mn-lt"/>
                <a:ea typeface="+mn-ea"/>
                <a:cs typeface="+mn-cs"/>
              </a:defRPr>
            </a:lvl7pPr>
            <a:lvl8pPr marL="3200400" algn="l" defTabSz="914400" rtl="0" eaLnBrk="1" latinLnBrk="0" hangingPunct="1">
              <a:defRPr sz="1100">
                <a:solidFill>
                  <a:schemeClr val="lt1"/>
                </a:solidFill>
                <a:latin typeface="+mn-lt"/>
                <a:ea typeface="+mn-ea"/>
                <a:cs typeface="+mn-cs"/>
              </a:defRPr>
            </a:lvl8pPr>
            <a:lvl9pPr marL="3657600" algn="l" defTabSz="914400" rtl="0" eaLnBrk="1" latinLnBrk="0" hangingPunct="1">
              <a:defRPr sz="1100">
                <a:solidFill>
                  <a:schemeClr val="lt1"/>
                </a:solidFill>
                <a:latin typeface="+mn-lt"/>
                <a:ea typeface="+mn-ea"/>
                <a:cs typeface="+mn-cs"/>
              </a:defRPr>
            </a:lvl9pPr>
          </a:lstStyle>
          <a:p>
            <a:pPr algn="ctr"/>
            <a:r>
              <a:rPr lang="zh-TW" altLang="en-US" sz="1800">
                <a:latin typeface="微軟正黑體" panose="020B0604030504040204" charset="-120"/>
                <a:ea typeface="微軟正黑體" panose="020B0604030504040204" charset="-120"/>
                <a:cs typeface="微軟正黑體" panose="020B0604030504040204" charset="-120"/>
              </a:rPr>
              <a:t>產出</a:t>
            </a:r>
            <a:r>
              <a:rPr lang="en-US" altLang="zh-TW" sz="1800">
                <a:latin typeface="微軟正黑體" panose="020B0604030504040204" charset="-120"/>
                <a:ea typeface="微軟正黑體" panose="020B0604030504040204" charset="-120"/>
                <a:cs typeface="微軟正黑體" panose="020B0604030504040204" charset="-120"/>
              </a:rPr>
              <a:t> </a:t>
            </a:r>
            <a:r>
              <a:rPr lang="zh-TW" altLang="en-US" sz="1800">
                <a:latin typeface="微軟正黑體" panose="020B0604030504040204" charset="-120"/>
                <a:ea typeface="微軟正黑體" panose="020B0604030504040204" charset="-120"/>
                <a:cs typeface="微軟正黑體" panose="020B0604030504040204" charset="-120"/>
              </a:rPr>
              <a:t>WSS</a:t>
            </a:r>
            <a:r>
              <a:rPr lang="en-US" altLang="zh-TW" sz="1800">
                <a:latin typeface="微軟正黑體" panose="020B0604030504040204" charset="-120"/>
                <a:ea typeface="微軟正黑體" panose="020B0604030504040204" charset="-120"/>
                <a:cs typeface="微軟正黑體" panose="020B0604030504040204" charset="-120"/>
              </a:rPr>
              <a:t> </a:t>
            </a:r>
            <a:r>
              <a:rPr lang="zh-TW" altLang="en-US" sz="1800">
                <a:latin typeface="微軟正黑體" panose="020B0604030504040204" charset="-120"/>
                <a:ea typeface="微軟正黑體" panose="020B0604030504040204" charset="-120"/>
                <a:cs typeface="微軟正黑體" panose="020B0604030504040204" charset="-120"/>
              </a:rPr>
              <a:t>4gl </a:t>
            </a:r>
            <a:endParaRPr lang="zh-TW" altLang="en-US" sz="1800">
              <a:latin typeface="微軟正黑體" panose="020B0604030504040204" charset="-120"/>
              <a:ea typeface="微軟正黑體" panose="020B0604030504040204" charset="-120"/>
              <a:cs typeface="微軟正黑體" panose="020B0604030504040204" charset="-120"/>
            </a:endParaRPr>
          </a:p>
        </p:txBody>
      </p:sp>
      <p:sp>
        <p:nvSpPr>
          <p:cNvPr id="4" name="圓角矩形 3"/>
          <p:cNvSpPr/>
          <p:nvPr/>
        </p:nvSpPr>
        <p:spPr>
          <a:xfrm>
            <a:off x="1228725" y="2605405"/>
            <a:ext cx="1670685" cy="47625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p>
            <a:pPr algn="ctr"/>
            <a:r>
              <a:rPr lang="zh-TW" altLang="en-US" sz="1600">
                <a:latin typeface="微軟正黑體" panose="020B0604030504040204" charset="-120"/>
                <a:ea typeface="微軟正黑體" panose="020B0604030504040204" charset="-120"/>
              </a:rPr>
              <a:t>設計資料建檔</a:t>
            </a:r>
            <a:endParaRPr lang="zh-TW" altLang="en-US" sz="1600">
              <a:latin typeface="微軟正黑體" panose="020B0604030504040204" charset="-120"/>
              <a:ea typeface="微軟正黑體" panose="020B0604030504040204" charset="-120"/>
            </a:endParaRPr>
          </a:p>
        </p:txBody>
      </p:sp>
      <p:cxnSp>
        <p:nvCxnSpPr>
          <p:cNvPr id="6" name="肘形接點 5"/>
          <p:cNvCxnSpPr>
            <a:stCxn id="5" idx="2"/>
            <a:endCxn id="3" idx="0"/>
          </p:cNvCxnSpPr>
          <p:nvPr/>
        </p:nvCxnSpPr>
        <p:spPr>
          <a:xfrm rot="5400000">
            <a:off x="1764030" y="3540125"/>
            <a:ext cx="600710" cy="3175"/>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肘形接點 7"/>
          <p:cNvCxnSpPr>
            <a:stCxn id="3" idx="2"/>
            <a:endCxn id="26" idx="0"/>
          </p:cNvCxnSpPr>
          <p:nvPr/>
        </p:nvCxnSpPr>
        <p:spPr>
          <a:xfrm rot="5400000" flipH="1" flipV="1">
            <a:off x="2889885" y="2256155"/>
            <a:ext cx="1487805" cy="3138805"/>
          </a:xfrm>
          <a:prstGeom prst="bentConnector5">
            <a:avLst>
              <a:gd name="adj1" fmla="val -16005"/>
              <a:gd name="adj2" fmla="val 51811"/>
              <a:gd name="adj3" fmla="val 116005"/>
            </a:avLst>
          </a:prstGeom>
          <a:ln>
            <a:tailEnd type="arrow"/>
          </a:ln>
        </p:spPr>
        <p:style>
          <a:lnRef idx="1">
            <a:schemeClr val="accent1"/>
          </a:lnRef>
          <a:fillRef idx="0">
            <a:schemeClr val="accent1"/>
          </a:fillRef>
          <a:effectRef idx="0">
            <a:schemeClr val="accent1"/>
          </a:effectRef>
          <a:fontRef idx="minor">
            <a:schemeClr val="tx1"/>
          </a:fontRef>
        </p:style>
      </p:cxnSp>
      <p:sp>
        <p:nvSpPr>
          <p:cNvPr id="9" name="圓角矩形 8"/>
          <p:cNvSpPr/>
          <p:nvPr/>
        </p:nvSpPr>
        <p:spPr>
          <a:xfrm>
            <a:off x="8440420" y="1391920"/>
            <a:ext cx="1670685" cy="4762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TW" altLang="en-US" sz="1600">
                <a:latin typeface="微軟正黑體" panose="020B0604030504040204" charset="-120"/>
                <a:ea typeface="微軟正黑體" panose="020B0604030504040204" charset="-120"/>
              </a:rPr>
              <a:t>查詢</a:t>
            </a:r>
            <a:r>
              <a:rPr lang="en-US" altLang="zh-TW" sz="1600">
                <a:latin typeface="微軟正黑體" panose="020B0604030504040204" charset="-120"/>
                <a:ea typeface="微軟正黑體" panose="020B0604030504040204" charset="-120"/>
                <a:sym typeface="+mn-ea"/>
              </a:rPr>
              <a:t>SQL</a:t>
            </a:r>
            <a:r>
              <a:rPr lang="zh-TW" altLang="en-US" sz="1600">
                <a:latin typeface="微軟正黑體" panose="020B0604030504040204" charset="-120"/>
                <a:ea typeface="微軟正黑體" panose="020B0604030504040204" charset="-120"/>
                <a:sym typeface="+mn-ea"/>
              </a:rPr>
              <a:t>建檔</a:t>
            </a:r>
            <a:endParaRPr lang="zh-TW" altLang="en-US" sz="1600">
              <a:latin typeface="微軟正黑體" panose="020B0604030504040204" charset="-120"/>
              <a:ea typeface="微軟正黑體" panose="020B0604030504040204" charset="-120"/>
              <a:sym typeface="+mn-ea"/>
            </a:endParaRPr>
          </a:p>
        </p:txBody>
      </p:sp>
      <p:cxnSp>
        <p:nvCxnSpPr>
          <p:cNvPr id="10" name="肘形接點 9"/>
          <p:cNvCxnSpPr>
            <a:endCxn id="11" idx="0"/>
          </p:cNvCxnSpPr>
          <p:nvPr/>
        </p:nvCxnSpPr>
        <p:spPr>
          <a:xfrm rot="5400000">
            <a:off x="8849995" y="2411730"/>
            <a:ext cx="852805" cy="3175"/>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8240395" y="2839720"/>
            <a:ext cx="2068830" cy="728980"/>
          </a:xfrm>
          <a:prstGeom prst="rect">
            <a:avLst/>
          </a:prstGeom>
        </p:spPr>
        <p:style>
          <a:lnRef idx="0">
            <a:schemeClr val="accent6"/>
          </a:lnRef>
          <a:fillRef idx="3">
            <a:schemeClr val="accent6"/>
          </a:fillRef>
          <a:effectRef idx="3">
            <a:schemeClr val="accent6"/>
          </a:effectRef>
          <a:fontRef idx="minor">
            <a:schemeClr val="lt1"/>
          </a:fontRef>
        </p:style>
        <p:txBody>
          <a:bodyPr vertOverflow="clip" horzOverflow="clip" wrap="square" rtlCol="0" anchor="ctr" anchorCtr="0"/>
          <a:lstStyle>
            <a:defPPr>
              <a:defRPr lang="zh-TW">
                <a:solidFill>
                  <a:schemeClr val="lt1"/>
                </a:solidFill>
              </a:defRPr>
            </a:defPPr>
            <a:lvl1pPr marL="0" algn="l" defTabSz="914400" rtl="0" eaLnBrk="1" latinLnBrk="0" hangingPunct="1">
              <a:defRPr sz="1100">
                <a:solidFill>
                  <a:schemeClr val="lt1"/>
                </a:solidFill>
                <a:latin typeface="+mn-lt"/>
                <a:ea typeface="+mn-ea"/>
                <a:cs typeface="+mn-cs"/>
              </a:defRPr>
            </a:lvl1pPr>
            <a:lvl2pPr marL="457200" algn="l" defTabSz="914400" rtl="0" eaLnBrk="1" latinLnBrk="0" hangingPunct="1">
              <a:defRPr sz="1100">
                <a:solidFill>
                  <a:schemeClr val="lt1"/>
                </a:solidFill>
                <a:latin typeface="+mn-lt"/>
                <a:ea typeface="+mn-ea"/>
                <a:cs typeface="+mn-cs"/>
              </a:defRPr>
            </a:lvl2pPr>
            <a:lvl3pPr marL="914400" algn="l" defTabSz="914400" rtl="0" eaLnBrk="1" latinLnBrk="0" hangingPunct="1">
              <a:defRPr sz="1100">
                <a:solidFill>
                  <a:schemeClr val="lt1"/>
                </a:solidFill>
                <a:latin typeface="+mn-lt"/>
                <a:ea typeface="+mn-ea"/>
                <a:cs typeface="+mn-cs"/>
              </a:defRPr>
            </a:lvl3pPr>
            <a:lvl4pPr marL="1371600" algn="l" defTabSz="914400" rtl="0" eaLnBrk="1" latinLnBrk="0" hangingPunct="1">
              <a:defRPr sz="1100">
                <a:solidFill>
                  <a:schemeClr val="lt1"/>
                </a:solidFill>
                <a:latin typeface="+mn-lt"/>
                <a:ea typeface="+mn-ea"/>
                <a:cs typeface="+mn-cs"/>
              </a:defRPr>
            </a:lvl4pPr>
            <a:lvl5pPr marL="1828800" algn="l" defTabSz="914400" rtl="0" eaLnBrk="1" latinLnBrk="0" hangingPunct="1">
              <a:defRPr sz="1100">
                <a:solidFill>
                  <a:schemeClr val="lt1"/>
                </a:solidFill>
                <a:latin typeface="+mn-lt"/>
                <a:ea typeface="+mn-ea"/>
                <a:cs typeface="+mn-cs"/>
              </a:defRPr>
            </a:lvl5pPr>
            <a:lvl6pPr marL="2286000" algn="l" defTabSz="914400" rtl="0" eaLnBrk="1" latinLnBrk="0" hangingPunct="1">
              <a:defRPr sz="1100">
                <a:solidFill>
                  <a:schemeClr val="lt1"/>
                </a:solidFill>
                <a:latin typeface="+mn-lt"/>
                <a:ea typeface="+mn-ea"/>
                <a:cs typeface="+mn-cs"/>
              </a:defRPr>
            </a:lvl6pPr>
            <a:lvl7pPr marL="2743200" algn="l" defTabSz="914400" rtl="0" eaLnBrk="1" latinLnBrk="0" hangingPunct="1">
              <a:defRPr sz="1100">
                <a:solidFill>
                  <a:schemeClr val="lt1"/>
                </a:solidFill>
                <a:latin typeface="+mn-lt"/>
                <a:ea typeface="+mn-ea"/>
                <a:cs typeface="+mn-cs"/>
              </a:defRPr>
            </a:lvl7pPr>
            <a:lvl8pPr marL="3200400" algn="l" defTabSz="914400" rtl="0" eaLnBrk="1" latinLnBrk="0" hangingPunct="1">
              <a:defRPr sz="1100">
                <a:solidFill>
                  <a:schemeClr val="lt1"/>
                </a:solidFill>
                <a:latin typeface="+mn-lt"/>
                <a:ea typeface="+mn-ea"/>
                <a:cs typeface="+mn-cs"/>
              </a:defRPr>
            </a:lvl8pPr>
            <a:lvl9pPr marL="3657600" algn="l" defTabSz="914400" rtl="0" eaLnBrk="1" latinLnBrk="0" hangingPunct="1">
              <a:defRPr sz="1100">
                <a:solidFill>
                  <a:schemeClr val="lt1"/>
                </a:solidFill>
                <a:latin typeface="+mn-lt"/>
                <a:ea typeface="+mn-ea"/>
                <a:cs typeface="+mn-cs"/>
              </a:defRPr>
            </a:lvl9pPr>
          </a:lstStyle>
          <a:p>
            <a:pPr algn="ctr"/>
            <a:r>
              <a:rPr lang="zh-TW" altLang="en-US" sz="1800">
                <a:latin typeface="微軟正黑體" panose="020B0604030504040204" charset="-120"/>
                <a:ea typeface="微軟正黑體" panose="020B0604030504040204" charset="-120"/>
                <a:cs typeface="微軟正黑體" panose="020B0604030504040204" charset="-120"/>
              </a:rPr>
              <a:t>開發完成</a:t>
            </a:r>
            <a:endParaRPr lang="zh-TW" altLang="en-US" sz="1800">
              <a:latin typeface="微軟正黑體" panose="020B0604030504040204" charset="-120"/>
              <a:ea typeface="微軟正黑體" panose="020B0604030504040204" charset="-120"/>
              <a:cs typeface="微軟正黑體" panose="020B0604030504040204" charset="-120"/>
            </a:endParaRPr>
          </a:p>
        </p:txBody>
      </p:sp>
      <p:sp>
        <p:nvSpPr>
          <p:cNvPr id="12" name="矩形 11"/>
          <p:cNvSpPr/>
          <p:nvPr/>
        </p:nvSpPr>
        <p:spPr>
          <a:xfrm>
            <a:off x="8241030" y="4441190"/>
            <a:ext cx="2068830" cy="728980"/>
          </a:xfrm>
          <a:prstGeom prst="rect">
            <a:avLst/>
          </a:prstGeom>
        </p:spPr>
        <p:style>
          <a:lnRef idx="1">
            <a:schemeClr val="accent5"/>
          </a:lnRef>
          <a:fillRef idx="3">
            <a:schemeClr val="accent5"/>
          </a:fillRef>
          <a:effectRef idx="2">
            <a:schemeClr val="accent5"/>
          </a:effectRef>
          <a:fontRef idx="minor">
            <a:schemeClr val="lt1"/>
          </a:fontRef>
        </p:style>
        <p:txBody>
          <a:bodyPr vertOverflow="clip" horzOverflow="clip" wrap="square" rtlCol="0" anchor="ctr" anchorCtr="0"/>
          <a:lstStyle>
            <a:defPPr>
              <a:defRPr lang="zh-TW">
                <a:solidFill>
                  <a:schemeClr val="lt1"/>
                </a:solidFill>
              </a:defRPr>
            </a:defPPr>
            <a:lvl1pPr marL="0" algn="l" defTabSz="914400" rtl="0" eaLnBrk="1" latinLnBrk="0" hangingPunct="1">
              <a:defRPr sz="1100">
                <a:solidFill>
                  <a:schemeClr val="lt1"/>
                </a:solidFill>
                <a:latin typeface="+mn-lt"/>
                <a:ea typeface="+mn-ea"/>
                <a:cs typeface="+mn-cs"/>
              </a:defRPr>
            </a:lvl1pPr>
            <a:lvl2pPr marL="457200" algn="l" defTabSz="914400" rtl="0" eaLnBrk="1" latinLnBrk="0" hangingPunct="1">
              <a:defRPr sz="1100">
                <a:solidFill>
                  <a:schemeClr val="lt1"/>
                </a:solidFill>
                <a:latin typeface="+mn-lt"/>
                <a:ea typeface="+mn-ea"/>
                <a:cs typeface="+mn-cs"/>
              </a:defRPr>
            </a:lvl2pPr>
            <a:lvl3pPr marL="914400" algn="l" defTabSz="914400" rtl="0" eaLnBrk="1" latinLnBrk="0" hangingPunct="1">
              <a:defRPr sz="1100">
                <a:solidFill>
                  <a:schemeClr val="lt1"/>
                </a:solidFill>
                <a:latin typeface="+mn-lt"/>
                <a:ea typeface="+mn-ea"/>
                <a:cs typeface="+mn-cs"/>
              </a:defRPr>
            </a:lvl3pPr>
            <a:lvl4pPr marL="1371600" algn="l" defTabSz="914400" rtl="0" eaLnBrk="1" latinLnBrk="0" hangingPunct="1">
              <a:defRPr sz="1100">
                <a:solidFill>
                  <a:schemeClr val="lt1"/>
                </a:solidFill>
                <a:latin typeface="+mn-lt"/>
                <a:ea typeface="+mn-ea"/>
                <a:cs typeface="+mn-cs"/>
              </a:defRPr>
            </a:lvl4pPr>
            <a:lvl5pPr marL="1828800" algn="l" defTabSz="914400" rtl="0" eaLnBrk="1" latinLnBrk="0" hangingPunct="1">
              <a:defRPr sz="1100">
                <a:solidFill>
                  <a:schemeClr val="lt1"/>
                </a:solidFill>
                <a:latin typeface="+mn-lt"/>
                <a:ea typeface="+mn-ea"/>
                <a:cs typeface="+mn-cs"/>
              </a:defRPr>
            </a:lvl5pPr>
            <a:lvl6pPr marL="2286000" algn="l" defTabSz="914400" rtl="0" eaLnBrk="1" latinLnBrk="0" hangingPunct="1">
              <a:defRPr sz="1100">
                <a:solidFill>
                  <a:schemeClr val="lt1"/>
                </a:solidFill>
                <a:latin typeface="+mn-lt"/>
                <a:ea typeface="+mn-ea"/>
                <a:cs typeface="+mn-cs"/>
              </a:defRPr>
            </a:lvl6pPr>
            <a:lvl7pPr marL="2743200" algn="l" defTabSz="914400" rtl="0" eaLnBrk="1" latinLnBrk="0" hangingPunct="1">
              <a:defRPr sz="1100">
                <a:solidFill>
                  <a:schemeClr val="lt1"/>
                </a:solidFill>
                <a:latin typeface="+mn-lt"/>
                <a:ea typeface="+mn-ea"/>
                <a:cs typeface="+mn-cs"/>
              </a:defRPr>
            </a:lvl7pPr>
            <a:lvl8pPr marL="3200400" algn="l" defTabSz="914400" rtl="0" eaLnBrk="1" latinLnBrk="0" hangingPunct="1">
              <a:defRPr sz="1100">
                <a:solidFill>
                  <a:schemeClr val="lt1"/>
                </a:solidFill>
                <a:latin typeface="+mn-lt"/>
                <a:ea typeface="+mn-ea"/>
                <a:cs typeface="+mn-cs"/>
              </a:defRPr>
            </a:lvl8pPr>
            <a:lvl9pPr marL="3657600" algn="l" defTabSz="914400" rtl="0" eaLnBrk="1" latinLnBrk="0" hangingPunct="1">
              <a:defRPr sz="1100">
                <a:solidFill>
                  <a:schemeClr val="lt1"/>
                </a:solidFill>
                <a:latin typeface="+mn-lt"/>
                <a:ea typeface="+mn-ea"/>
                <a:cs typeface="+mn-cs"/>
              </a:defRPr>
            </a:lvl9pPr>
          </a:lstStyle>
          <a:p>
            <a:pPr algn="ctr"/>
            <a:r>
              <a:rPr lang="zh-TW" altLang="en-US" sz="1800">
                <a:latin typeface="微軟正黑體" panose="020B0604030504040204" charset="-120"/>
                <a:ea typeface="微軟正黑體" panose="020B0604030504040204" charset="-120"/>
                <a:cs typeface="微軟正黑體" panose="020B0604030504040204" charset="-120"/>
                <a:sym typeface="+mn-ea"/>
              </a:rPr>
              <a:t>載入切片式元件</a:t>
            </a:r>
            <a:endParaRPr lang="zh-TW" altLang="en-US" sz="1800">
              <a:latin typeface="微軟正黑體" panose="020B0604030504040204" charset="-120"/>
              <a:ea typeface="微軟正黑體" panose="020B0604030504040204" charset="-120"/>
              <a:cs typeface="微軟正黑體" panose="020B0604030504040204" charset="-120"/>
            </a:endParaRPr>
          </a:p>
          <a:p>
            <a:pPr algn="ctr"/>
            <a:r>
              <a:rPr lang="zh-TW" altLang="en-US" sz="1800">
                <a:latin typeface="微軟正黑體" panose="020B0604030504040204" charset="-120"/>
                <a:ea typeface="微軟正黑體" panose="020B0604030504040204" charset="-120"/>
                <a:cs typeface="微軟正黑體" panose="020B0604030504040204" charset="-120"/>
              </a:rPr>
              <a:t>調整應用邏輯</a:t>
            </a:r>
            <a:endParaRPr lang="zh-TW" altLang="en-US" sz="1800">
              <a:latin typeface="微軟正黑體" panose="020B0604030504040204" charset="-120"/>
              <a:ea typeface="微軟正黑體" panose="020B0604030504040204" charset="-120"/>
              <a:cs typeface="微軟正黑體" panose="020B0604030504040204" charset="-120"/>
            </a:endParaRPr>
          </a:p>
        </p:txBody>
      </p:sp>
      <p:cxnSp>
        <p:nvCxnSpPr>
          <p:cNvPr id="13" name="肘形接點 12"/>
          <p:cNvCxnSpPr>
            <a:stCxn id="26" idx="2"/>
            <a:endCxn id="12" idx="1"/>
          </p:cNvCxnSpPr>
          <p:nvPr/>
        </p:nvCxnSpPr>
        <p:spPr>
          <a:xfrm rot="5400000" flipH="1" flipV="1">
            <a:off x="5876925" y="4131945"/>
            <a:ext cx="1690370" cy="3037840"/>
          </a:xfrm>
          <a:prstGeom prst="bentConnector4">
            <a:avLst>
              <a:gd name="adj1" fmla="val -14087"/>
              <a:gd name="adj2" fmla="val 66158"/>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肘形接點 14"/>
          <p:cNvCxnSpPr>
            <a:stCxn id="12" idx="0"/>
            <a:endCxn id="11" idx="2"/>
          </p:cNvCxnSpPr>
          <p:nvPr/>
        </p:nvCxnSpPr>
        <p:spPr>
          <a:xfrm rot="16200000" flipV="1">
            <a:off x="8838565" y="4004945"/>
            <a:ext cx="872490" cy="3175"/>
          </a:xfrm>
          <a:prstGeom prst="bentConnector3">
            <a:avLst>
              <a:gd name="adj1" fmla="val 50036"/>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1622308" y="1830094"/>
            <a:ext cx="2824968" cy="476225"/>
          </a:xfrm>
          <a:prstGeom prst="rect">
            <a:avLst/>
          </a:prstGeom>
          <a:solidFill>
            <a:schemeClr val="accent2">
              <a:lumMod val="75000"/>
            </a:schemeClr>
          </a:solidFill>
          <a:ln w="19050">
            <a:solidFill>
              <a:schemeClr val="tx1"/>
            </a:solidFill>
          </a:ln>
          <a:effectLst>
            <a:innerShdw blurRad="63500" dist="50800" dir="5400000">
              <a:prstClr val="black">
                <a:alpha val="50000"/>
              </a:prstClr>
            </a:inn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p>
            <a:pPr algn="ctr"/>
            <a:r>
              <a:rPr lang="en-US" altLang="zh-TW" sz="2200" b="1">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rPr>
              <a:t>API</a:t>
            </a:r>
            <a:r>
              <a:rPr lang="zh-TW" altLang="en-US" sz="2200" b="1">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rPr>
              <a:t>註冊與發佈</a:t>
            </a:r>
            <a:endParaRPr lang="zh-TW" altLang="en-US" sz="2200" b="1">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endParaRPr>
          </a:p>
        </p:txBody>
      </p:sp>
      <p:sp>
        <p:nvSpPr>
          <p:cNvPr id="8" name="矩形 7"/>
          <p:cNvSpPr/>
          <p:nvPr/>
        </p:nvSpPr>
        <p:spPr>
          <a:xfrm>
            <a:off x="1622308" y="2317114"/>
            <a:ext cx="1428676" cy="476225"/>
          </a:xfrm>
          <a:prstGeom prst="rect">
            <a:avLst/>
          </a:prstGeom>
          <a:solidFill>
            <a:schemeClr val="accent4">
              <a:lumMod val="40000"/>
              <a:lumOff val="60000"/>
            </a:schemeClr>
          </a:solidFill>
          <a:ln>
            <a:solidFill>
              <a:schemeClr val="tx1">
                <a:lumMod val="95000"/>
                <a:lumOff val="5000"/>
              </a:schemeClr>
            </a:solidFill>
          </a:ln>
          <a:effectLst>
            <a:innerShdw blurRad="63500" dist="50800" dir="5400000">
              <a:prstClr val="black">
                <a:alpha val="50000"/>
              </a:prstClr>
            </a:innerShdw>
          </a:effectLst>
        </p:spPr>
        <p:style>
          <a:lnRef idx="3">
            <a:schemeClr val="lt1"/>
          </a:lnRef>
          <a:fillRef idx="1">
            <a:schemeClr val="accent4"/>
          </a:fillRef>
          <a:effectRef idx="1">
            <a:schemeClr val="accent4"/>
          </a:effectRef>
          <a:fontRef idx="minor">
            <a:schemeClr val="lt1"/>
          </a:fontRef>
        </p:style>
        <p:txBody>
          <a:bodyPr rtlCol="0" anchor="ctr"/>
          <a:p>
            <a:pPr algn="ctr"/>
            <a:r>
              <a:rPr lang="en-US" altLang="zh-TW" b="1">
                <a:solidFill>
                  <a:schemeClr val="tx1"/>
                </a:solidFill>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rPr>
              <a:t>API</a:t>
            </a:r>
            <a:r>
              <a:rPr lang="zh-TW" altLang="en-US" b="1">
                <a:solidFill>
                  <a:schemeClr val="tx1"/>
                </a:solidFill>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rPr>
              <a:t>名稱</a:t>
            </a:r>
            <a:endParaRPr lang="zh-TW" altLang="en-US" b="1">
              <a:solidFill>
                <a:schemeClr val="tx1"/>
              </a:solidFill>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endParaRPr>
          </a:p>
        </p:txBody>
      </p:sp>
      <p:sp>
        <p:nvSpPr>
          <p:cNvPr id="9" name="矩形 8"/>
          <p:cNvSpPr/>
          <p:nvPr/>
        </p:nvSpPr>
        <p:spPr>
          <a:xfrm>
            <a:off x="3050348" y="2317114"/>
            <a:ext cx="1396927" cy="476225"/>
          </a:xfrm>
          <a:prstGeom prst="rect">
            <a:avLst/>
          </a:prstGeom>
          <a:solidFill>
            <a:schemeClr val="accent4">
              <a:lumMod val="40000"/>
              <a:lumOff val="60000"/>
            </a:schemeClr>
          </a:solidFill>
          <a:ln>
            <a:solidFill>
              <a:schemeClr val="tx1">
                <a:lumMod val="95000"/>
                <a:lumOff val="5000"/>
              </a:schemeClr>
            </a:solidFill>
          </a:ln>
          <a:effectLst>
            <a:innerShdw blurRad="63500" dist="50800" dir="5400000">
              <a:prstClr val="black">
                <a:alpha val="50000"/>
              </a:prstClr>
            </a:innerShdw>
          </a:effectLst>
        </p:spPr>
        <p:style>
          <a:lnRef idx="3">
            <a:schemeClr val="lt1"/>
          </a:lnRef>
          <a:fillRef idx="1">
            <a:schemeClr val="accent4"/>
          </a:fillRef>
          <a:effectRef idx="1">
            <a:schemeClr val="accent4"/>
          </a:effectRef>
          <a:fontRef idx="minor">
            <a:schemeClr val="lt1"/>
          </a:fontRef>
        </p:style>
        <p:txBody>
          <a:bodyPr rtlCol="0" anchor="ctr"/>
          <a:p>
            <a:pPr algn="ctr"/>
            <a:r>
              <a:rPr lang="zh-TW" altLang="en-US" b="1">
                <a:solidFill>
                  <a:schemeClr val="tx1"/>
                </a:solidFill>
                <a:effectLst>
                  <a:outerShdw blurRad="38100" dist="38100" dir="2700000" algn="tl">
                    <a:srgbClr val="000000">
                      <a:alpha val="43137"/>
                    </a:srgbClr>
                  </a:outerShdw>
                </a:effectLst>
                <a:latin typeface="微軟正黑體" panose="020B0604030504040204" charset="-120"/>
                <a:ea typeface="微軟正黑體" panose="020B0604030504040204" charset="-120"/>
              </a:rPr>
              <a:t>程式代號</a:t>
            </a:r>
            <a:endParaRPr lang="zh-TW" altLang="en-US" b="1">
              <a:solidFill>
                <a:schemeClr val="tx1"/>
              </a:solidFill>
              <a:effectLst>
                <a:outerShdw blurRad="38100" dist="38100" dir="2700000" algn="tl">
                  <a:srgbClr val="000000">
                    <a:alpha val="43137"/>
                  </a:srgbClr>
                </a:outerShdw>
              </a:effectLst>
              <a:latin typeface="微軟正黑體" panose="020B0604030504040204" charset="-120"/>
              <a:ea typeface="微軟正黑體" panose="020B0604030504040204" charset="-120"/>
            </a:endParaRPr>
          </a:p>
        </p:txBody>
      </p:sp>
      <p:sp>
        <p:nvSpPr>
          <p:cNvPr id="10" name="矩形 9"/>
          <p:cNvSpPr/>
          <p:nvPr/>
        </p:nvSpPr>
        <p:spPr bwMode="auto">
          <a:xfrm>
            <a:off x="761365" y="1605915"/>
            <a:ext cx="657225" cy="4706620"/>
          </a:xfrm>
          <a:prstGeom prst="rect">
            <a:avLst/>
          </a:prstGeom>
        </p:spPr>
        <p:style>
          <a:lnRef idx="1">
            <a:schemeClr val="accent1"/>
          </a:lnRef>
          <a:fillRef idx="3">
            <a:schemeClr val="accent1"/>
          </a:fillRef>
          <a:effectRef idx="2">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zh-TW" altLang="en-US" sz="2000" b="1">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sym typeface="+mn-ea"/>
              </a:rPr>
              <a:t>介面操作</a:t>
            </a:r>
            <a:endParaRPr lang="zh-TW" altLang="en-US" sz="2000" b="1">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sym typeface="+mn-ea"/>
            </a:endParaRPr>
          </a:p>
          <a:p>
            <a:pPr lvl="0" algn="ctr">
              <a:buClrTx/>
              <a:buSzTx/>
              <a:buFontTx/>
            </a:pPr>
            <a:r>
              <a:rPr lang="zh-TW" altLang="en-US" sz="2000" b="1">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sym typeface="+mn-ea"/>
              </a:rPr>
              <a:t>流程規劃</a:t>
            </a:r>
            <a:endParaRPr lang="zh-TW" altLang="en-US" sz="2000" b="1">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sym typeface="+mn-ea"/>
            </a:endParaRPr>
          </a:p>
        </p:txBody>
      </p:sp>
      <p:sp>
        <p:nvSpPr>
          <p:cNvPr id="23" name="向下箭號 22"/>
          <p:cNvSpPr/>
          <p:nvPr/>
        </p:nvSpPr>
        <p:spPr>
          <a:xfrm>
            <a:off x="2844800" y="2844165"/>
            <a:ext cx="380365" cy="720000"/>
          </a:xfrm>
          <a:prstGeom prst="downArrow">
            <a:avLst/>
          </a:prstGeom>
          <a:solidFill>
            <a:schemeClr val="accent2">
              <a:lumMod val="5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p>
            <a:pPr algn="ctr"/>
            <a:endParaRPr lang="zh-TW" altLang="en-US" b="1">
              <a:effectLst>
                <a:outerShdw blurRad="38100" dist="38100" dir="2700000" algn="tl">
                  <a:srgbClr val="000000">
                    <a:alpha val="43137"/>
                  </a:srgbClr>
                </a:outerShdw>
              </a:effectLst>
              <a:latin typeface="微軟正黑體" panose="020B0604030504040204" charset="-120"/>
              <a:ea typeface="微軟正黑體" panose="020B0604030504040204" charset="-120"/>
            </a:endParaRPr>
          </a:p>
        </p:txBody>
      </p:sp>
      <p:sp>
        <p:nvSpPr>
          <p:cNvPr id="16" name="矩形 15"/>
          <p:cNvSpPr/>
          <p:nvPr/>
        </p:nvSpPr>
        <p:spPr>
          <a:xfrm>
            <a:off x="1622308" y="3639136"/>
            <a:ext cx="2824968" cy="476225"/>
          </a:xfrm>
          <a:prstGeom prst="rect">
            <a:avLst/>
          </a:prstGeom>
          <a:solidFill>
            <a:schemeClr val="accent2">
              <a:lumMod val="75000"/>
            </a:schemeClr>
          </a:solidFill>
          <a:ln w="19050">
            <a:solidFill>
              <a:schemeClr val="tx1"/>
            </a:solidFill>
          </a:ln>
          <a:effectLst>
            <a:innerShdw blurRad="63500" dist="50800" dir="5400000">
              <a:prstClr val="black">
                <a:alpha val="50000"/>
              </a:prstClr>
            </a:inn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p>
            <a:pPr algn="ctr"/>
            <a:r>
              <a:rPr lang="en-US" sz="2200" b="1">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rPr>
              <a:t>API</a:t>
            </a:r>
            <a:r>
              <a:rPr lang="zh-TW" altLang="en-US" sz="2200" b="1">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rPr>
              <a:t>傳輸類型</a:t>
            </a:r>
            <a:endParaRPr lang="zh-TW" altLang="en-US" sz="2200" b="1">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endParaRPr>
          </a:p>
        </p:txBody>
      </p:sp>
      <p:sp>
        <p:nvSpPr>
          <p:cNvPr id="17" name="矩形 16"/>
          <p:cNvSpPr/>
          <p:nvPr/>
        </p:nvSpPr>
        <p:spPr>
          <a:xfrm>
            <a:off x="1622308" y="4126156"/>
            <a:ext cx="1428676" cy="476225"/>
          </a:xfrm>
          <a:prstGeom prst="rect">
            <a:avLst/>
          </a:prstGeom>
          <a:solidFill>
            <a:schemeClr val="accent4">
              <a:lumMod val="40000"/>
              <a:lumOff val="60000"/>
            </a:schemeClr>
          </a:solidFill>
          <a:ln>
            <a:solidFill>
              <a:schemeClr val="tx1">
                <a:lumMod val="95000"/>
                <a:lumOff val="5000"/>
              </a:schemeClr>
            </a:solidFill>
          </a:ln>
          <a:effectLst>
            <a:innerShdw blurRad="63500" dist="50800" dir="5400000">
              <a:prstClr val="black">
                <a:alpha val="50000"/>
              </a:prstClr>
            </a:innerShdw>
          </a:effectLst>
        </p:spPr>
        <p:style>
          <a:lnRef idx="3">
            <a:schemeClr val="lt1"/>
          </a:lnRef>
          <a:fillRef idx="1">
            <a:schemeClr val="accent4"/>
          </a:fillRef>
          <a:effectRef idx="1">
            <a:schemeClr val="accent4"/>
          </a:effectRef>
          <a:fontRef idx="minor">
            <a:schemeClr val="lt1"/>
          </a:fontRef>
        </p:style>
        <p:txBody>
          <a:bodyPr rtlCol="0" anchor="ctr"/>
          <a:p>
            <a:pPr algn="ctr"/>
            <a:r>
              <a:rPr lang="zh-TW" altLang="en-US" b="1">
                <a:solidFill>
                  <a:schemeClr val="tx1"/>
                </a:solidFill>
                <a:effectLst>
                  <a:outerShdw blurRad="38100" dist="38100" dir="2700000" algn="tl">
                    <a:srgbClr val="000000">
                      <a:alpha val="43137"/>
                    </a:srgbClr>
                  </a:outerShdw>
                </a:effectLst>
                <a:latin typeface="微軟正黑體" panose="020B0604030504040204" charset="-120"/>
                <a:ea typeface="微軟正黑體" panose="020B0604030504040204" charset="-120"/>
              </a:rPr>
              <a:t>查詢</a:t>
            </a:r>
            <a:endParaRPr lang="zh-TW" altLang="en-US" b="1">
              <a:solidFill>
                <a:schemeClr val="tx1"/>
              </a:solidFill>
              <a:effectLst>
                <a:outerShdw blurRad="38100" dist="38100" dir="2700000" algn="tl">
                  <a:srgbClr val="000000">
                    <a:alpha val="43137"/>
                  </a:srgbClr>
                </a:outerShdw>
              </a:effectLst>
              <a:latin typeface="微軟正黑體" panose="020B0604030504040204" charset="-120"/>
              <a:ea typeface="微軟正黑體" panose="020B0604030504040204" charset="-120"/>
            </a:endParaRPr>
          </a:p>
        </p:txBody>
      </p:sp>
      <p:sp>
        <p:nvSpPr>
          <p:cNvPr id="19" name="矩形 18"/>
          <p:cNvSpPr/>
          <p:nvPr/>
        </p:nvSpPr>
        <p:spPr>
          <a:xfrm>
            <a:off x="3050348" y="4126156"/>
            <a:ext cx="1396927" cy="476225"/>
          </a:xfrm>
          <a:prstGeom prst="rect">
            <a:avLst/>
          </a:prstGeom>
          <a:solidFill>
            <a:schemeClr val="accent4">
              <a:lumMod val="40000"/>
              <a:lumOff val="60000"/>
            </a:schemeClr>
          </a:solidFill>
          <a:ln>
            <a:solidFill>
              <a:schemeClr val="tx1">
                <a:lumMod val="95000"/>
                <a:lumOff val="5000"/>
              </a:schemeClr>
            </a:solidFill>
          </a:ln>
          <a:effectLst>
            <a:innerShdw blurRad="63500" dist="50800" dir="5400000">
              <a:prstClr val="black">
                <a:alpha val="50000"/>
              </a:prstClr>
            </a:innerShdw>
          </a:effectLst>
        </p:spPr>
        <p:style>
          <a:lnRef idx="3">
            <a:schemeClr val="lt1"/>
          </a:lnRef>
          <a:fillRef idx="1">
            <a:schemeClr val="accent4"/>
          </a:fillRef>
          <a:effectRef idx="1">
            <a:schemeClr val="accent4"/>
          </a:effectRef>
          <a:fontRef idx="minor">
            <a:schemeClr val="lt1"/>
          </a:fontRef>
        </p:style>
        <p:txBody>
          <a:bodyPr rtlCol="0" anchor="ctr"/>
          <a:p>
            <a:pPr algn="ctr"/>
            <a:r>
              <a:rPr lang="zh-TW" altLang="en-US" b="1">
                <a:solidFill>
                  <a:schemeClr val="tx1"/>
                </a:solidFill>
                <a:effectLst>
                  <a:outerShdw blurRad="38100" dist="38100" dir="2700000" algn="tl">
                    <a:srgbClr val="000000">
                      <a:alpha val="43137"/>
                    </a:srgbClr>
                  </a:outerShdw>
                </a:effectLst>
                <a:latin typeface="微軟正黑體" panose="020B0604030504040204" charset="-120"/>
                <a:ea typeface="微軟正黑體" panose="020B0604030504040204" charset="-120"/>
              </a:rPr>
              <a:t>建檔</a:t>
            </a:r>
            <a:endParaRPr lang="zh-TW" altLang="en-US" b="1">
              <a:solidFill>
                <a:schemeClr val="tx1"/>
              </a:solidFill>
              <a:effectLst>
                <a:outerShdw blurRad="38100" dist="38100" dir="2700000" algn="tl">
                  <a:srgbClr val="000000">
                    <a:alpha val="43137"/>
                  </a:srgbClr>
                </a:outerShdw>
              </a:effectLst>
              <a:latin typeface="微軟正黑體" panose="020B0604030504040204" charset="-120"/>
              <a:ea typeface="微軟正黑體" panose="020B0604030504040204" charset="-120"/>
            </a:endParaRPr>
          </a:p>
        </p:txBody>
      </p:sp>
      <p:sp>
        <p:nvSpPr>
          <p:cNvPr id="20" name="向下箭號 19"/>
          <p:cNvSpPr/>
          <p:nvPr/>
        </p:nvSpPr>
        <p:spPr>
          <a:xfrm rot="13320000">
            <a:off x="4406265" y="2873375"/>
            <a:ext cx="380365" cy="704215"/>
          </a:xfrm>
          <a:prstGeom prst="downArrow">
            <a:avLst/>
          </a:prstGeom>
          <a:solidFill>
            <a:schemeClr val="accent2">
              <a:lumMod val="5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p>
            <a:pPr algn="ctr"/>
            <a:endParaRPr lang="zh-TW" altLang="en-US" b="1">
              <a:effectLst>
                <a:outerShdw blurRad="38100" dist="38100" dir="2700000" algn="tl">
                  <a:srgbClr val="000000">
                    <a:alpha val="43137"/>
                  </a:srgbClr>
                </a:outerShdw>
              </a:effectLst>
              <a:latin typeface="微軟正黑體" panose="020B0604030504040204" charset="-120"/>
              <a:ea typeface="微軟正黑體" panose="020B0604030504040204" charset="-120"/>
            </a:endParaRPr>
          </a:p>
        </p:txBody>
      </p:sp>
      <p:sp>
        <p:nvSpPr>
          <p:cNvPr id="21" name="矩形 20"/>
          <p:cNvSpPr/>
          <p:nvPr/>
        </p:nvSpPr>
        <p:spPr>
          <a:xfrm>
            <a:off x="4952074" y="1840889"/>
            <a:ext cx="2824968" cy="476225"/>
          </a:xfrm>
          <a:prstGeom prst="rect">
            <a:avLst/>
          </a:prstGeom>
          <a:solidFill>
            <a:schemeClr val="accent2">
              <a:lumMod val="75000"/>
            </a:schemeClr>
          </a:solidFill>
          <a:ln w="19050">
            <a:solidFill>
              <a:schemeClr val="tx1"/>
            </a:solidFill>
          </a:ln>
          <a:effectLst>
            <a:innerShdw blurRad="63500" dist="50800" dir="5400000">
              <a:prstClr val="black">
                <a:alpha val="50000"/>
              </a:prstClr>
            </a:inn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p>
            <a:pPr algn="ctr"/>
            <a:r>
              <a:rPr lang="zh-TW" altLang="en-US" sz="2200" b="1">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rPr>
              <a:t>查詢類</a:t>
            </a:r>
            <a:r>
              <a:rPr lang="en-US" altLang="zh-TW" sz="2200" b="1">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rPr>
              <a:t>API</a:t>
            </a:r>
            <a:r>
              <a:rPr lang="zh-TW" altLang="en-US" sz="2200" b="1">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rPr>
              <a:t>設計器</a:t>
            </a:r>
            <a:endParaRPr lang="zh-TW" altLang="en-US" sz="2200" b="1">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endParaRPr>
          </a:p>
        </p:txBody>
      </p:sp>
      <p:sp>
        <p:nvSpPr>
          <p:cNvPr id="22" name="矩形 21"/>
          <p:cNvSpPr/>
          <p:nvPr/>
        </p:nvSpPr>
        <p:spPr>
          <a:xfrm>
            <a:off x="4952074" y="2327908"/>
            <a:ext cx="1427406" cy="476225"/>
          </a:xfrm>
          <a:prstGeom prst="rect">
            <a:avLst/>
          </a:prstGeom>
          <a:solidFill>
            <a:schemeClr val="accent4">
              <a:lumMod val="40000"/>
              <a:lumOff val="60000"/>
            </a:schemeClr>
          </a:solidFill>
          <a:ln>
            <a:solidFill>
              <a:schemeClr val="tx1">
                <a:lumMod val="95000"/>
                <a:lumOff val="5000"/>
              </a:schemeClr>
            </a:solidFill>
          </a:ln>
          <a:effectLst>
            <a:innerShdw blurRad="63500" dist="50800" dir="5400000">
              <a:prstClr val="black">
                <a:alpha val="50000"/>
              </a:prstClr>
            </a:innerShdw>
          </a:effectLst>
        </p:spPr>
        <p:style>
          <a:lnRef idx="3">
            <a:schemeClr val="lt1"/>
          </a:lnRef>
          <a:fillRef idx="1">
            <a:schemeClr val="accent4"/>
          </a:fillRef>
          <a:effectRef idx="1">
            <a:schemeClr val="accent4"/>
          </a:effectRef>
          <a:fontRef idx="minor">
            <a:schemeClr val="lt1"/>
          </a:fontRef>
        </p:style>
        <p:txBody>
          <a:bodyPr rtlCol="0" anchor="ctr"/>
          <a:p>
            <a:pPr algn="ctr"/>
            <a:r>
              <a:rPr lang="en-US" altLang="zh-TW" b="1">
                <a:solidFill>
                  <a:schemeClr val="tx1"/>
                </a:solidFill>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rPr>
              <a:t>API</a:t>
            </a:r>
            <a:r>
              <a:rPr lang="zh-TW" altLang="en-US" b="1">
                <a:solidFill>
                  <a:schemeClr val="tx1"/>
                </a:solidFill>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rPr>
              <a:t>內文</a:t>
            </a:r>
            <a:endParaRPr lang="zh-TW" altLang="en-US" b="1">
              <a:solidFill>
                <a:schemeClr val="tx1"/>
              </a:solidFill>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endParaRPr>
          </a:p>
        </p:txBody>
      </p:sp>
      <p:sp>
        <p:nvSpPr>
          <p:cNvPr id="25" name="矩形 24"/>
          <p:cNvSpPr/>
          <p:nvPr/>
        </p:nvSpPr>
        <p:spPr>
          <a:xfrm>
            <a:off x="6380115" y="2327908"/>
            <a:ext cx="1396927" cy="476225"/>
          </a:xfrm>
          <a:prstGeom prst="rect">
            <a:avLst/>
          </a:prstGeom>
          <a:solidFill>
            <a:schemeClr val="accent4">
              <a:lumMod val="40000"/>
              <a:lumOff val="60000"/>
            </a:schemeClr>
          </a:solidFill>
          <a:ln>
            <a:solidFill>
              <a:schemeClr val="tx1">
                <a:lumMod val="95000"/>
                <a:lumOff val="5000"/>
              </a:schemeClr>
            </a:solidFill>
          </a:ln>
          <a:effectLst>
            <a:innerShdw blurRad="63500" dist="50800" dir="5400000">
              <a:prstClr val="black">
                <a:alpha val="50000"/>
              </a:prstClr>
            </a:innerShdw>
          </a:effectLst>
        </p:spPr>
        <p:style>
          <a:lnRef idx="3">
            <a:schemeClr val="lt1"/>
          </a:lnRef>
          <a:fillRef idx="1">
            <a:schemeClr val="accent4"/>
          </a:fillRef>
          <a:effectRef idx="1">
            <a:schemeClr val="accent4"/>
          </a:effectRef>
          <a:fontRef idx="minor">
            <a:schemeClr val="lt1"/>
          </a:fontRef>
        </p:style>
        <p:txBody>
          <a:bodyPr rtlCol="0" anchor="ctr"/>
          <a:p>
            <a:pPr algn="ctr"/>
            <a:r>
              <a:rPr lang="en-US" altLang="zh-TW" b="1">
                <a:solidFill>
                  <a:schemeClr val="tx1"/>
                </a:solidFill>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rPr>
              <a:t>SQL</a:t>
            </a:r>
            <a:r>
              <a:rPr lang="zh-TW" altLang="en-US" b="1">
                <a:solidFill>
                  <a:schemeClr val="tx1"/>
                </a:solidFill>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rPr>
              <a:t>處理</a:t>
            </a:r>
            <a:endParaRPr lang="zh-TW" altLang="en-US" b="1">
              <a:solidFill>
                <a:schemeClr val="tx1"/>
              </a:solidFill>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endParaRPr>
          </a:p>
        </p:txBody>
      </p:sp>
      <p:sp>
        <p:nvSpPr>
          <p:cNvPr id="29" name="向下箭號 28"/>
          <p:cNvSpPr/>
          <p:nvPr/>
        </p:nvSpPr>
        <p:spPr>
          <a:xfrm rot="16020000">
            <a:off x="7914830" y="2163452"/>
            <a:ext cx="380345" cy="425428"/>
          </a:xfrm>
          <a:prstGeom prst="downArrow">
            <a:avLst/>
          </a:prstGeom>
          <a:solidFill>
            <a:schemeClr val="accent2">
              <a:lumMod val="5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p>
            <a:pPr algn="ctr"/>
            <a:endParaRPr lang="zh-TW" altLang="en-US" b="1">
              <a:effectLst>
                <a:outerShdw blurRad="38100" dist="38100" dir="2700000" algn="tl">
                  <a:srgbClr val="000000">
                    <a:alpha val="43137"/>
                  </a:srgbClr>
                </a:outerShdw>
              </a:effectLst>
              <a:latin typeface="微軟正黑體" panose="020B0604030504040204" charset="-120"/>
              <a:ea typeface="微軟正黑體" panose="020B0604030504040204" charset="-120"/>
            </a:endParaRPr>
          </a:p>
        </p:txBody>
      </p:sp>
      <p:sp>
        <p:nvSpPr>
          <p:cNvPr id="31" name="矩形 30"/>
          <p:cNvSpPr/>
          <p:nvPr/>
        </p:nvSpPr>
        <p:spPr>
          <a:xfrm>
            <a:off x="4959059" y="5224097"/>
            <a:ext cx="2824968" cy="476225"/>
          </a:xfrm>
          <a:prstGeom prst="rect">
            <a:avLst/>
          </a:prstGeom>
          <a:solidFill>
            <a:schemeClr val="accent2">
              <a:lumMod val="75000"/>
            </a:schemeClr>
          </a:solidFill>
          <a:ln w="19050">
            <a:solidFill>
              <a:schemeClr val="tx1"/>
            </a:solidFill>
          </a:ln>
          <a:effectLst>
            <a:innerShdw blurRad="63500" dist="50800" dir="5400000">
              <a:prstClr val="black">
                <a:alpha val="50000"/>
              </a:prstClr>
            </a:inn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p>
            <a:pPr algn="ctr"/>
            <a:r>
              <a:rPr lang="zh-TW" altLang="en-US" sz="2200" b="1">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rPr>
              <a:t>建檔類</a:t>
            </a:r>
            <a:r>
              <a:rPr lang="en-US" altLang="zh-TW" sz="2200" b="1">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rPr>
              <a:t>API</a:t>
            </a:r>
            <a:r>
              <a:rPr lang="zh-TW" altLang="en-US" sz="2200" b="1">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rPr>
              <a:t>設計器</a:t>
            </a:r>
            <a:endParaRPr lang="zh-TW" altLang="en-US" sz="2200" b="1">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endParaRPr>
          </a:p>
        </p:txBody>
      </p:sp>
      <p:sp>
        <p:nvSpPr>
          <p:cNvPr id="33" name="矩形 32"/>
          <p:cNvSpPr/>
          <p:nvPr/>
        </p:nvSpPr>
        <p:spPr>
          <a:xfrm>
            <a:off x="4959059" y="5711116"/>
            <a:ext cx="1427406" cy="476225"/>
          </a:xfrm>
          <a:prstGeom prst="rect">
            <a:avLst/>
          </a:prstGeom>
          <a:solidFill>
            <a:schemeClr val="accent4">
              <a:lumMod val="40000"/>
              <a:lumOff val="60000"/>
            </a:schemeClr>
          </a:solidFill>
          <a:ln>
            <a:solidFill>
              <a:schemeClr val="tx1">
                <a:lumMod val="95000"/>
                <a:lumOff val="5000"/>
              </a:schemeClr>
            </a:solidFill>
          </a:ln>
          <a:effectLst>
            <a:innerShdw blurRad="63500" dist="50800" dir="5400000">
              <a:prstClr val="black">
                <a:alpha val="50000"/>
              </a:prstClr>
            </a:innerShdw>
          </a:effectLst>
        </p:spPr>
        <p:style>
          <a:lnRef idx="3">
            <a:schemeClr val="lt1"/>
          </a:lnRef>
          <a:fillRef idx="1">
            <a:schemeClr val="accent4"/>
          </a:fillRef>
          <a:effectRef idx="1">
            <a:schemeClr val="accent4"/>
          </a:effectRef>
          <a:fontRef idx="minor">
            <a:schemeClr val="lt1"/>
          </a:fontRef>
        </p:style>
        <p:txBody>
          <a:bodyPr rtlCol="0" anchor="ctr"/>
          <a:p>
            <a:pPr algn="ctr"/>
            <a:r>
              <a:rPr lang="en-US" altLang="zh-TW" b="1">
                <a:solidFill>
                  <a:schemeClr val="tx1"/>
                </a:solidFill>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rPr>
              <a:t>API</a:t>
            </a:r>
            <a:r>
              <a:rPr lang="zh-TW" altLang="en-US" b="1">
                <a:solidFill>
                  <a:schemeClr val="tx1"/>
                </a:solidFill>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rPr>
              <a:t>內文</a:t>
            </a:r>
            <a:endParaRPr lang="zh-TW" altLang="en-US" b="1">
              <a:solidFill>
                <a:schemeClr val="tx1"/>
              </a:solidFill>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endParaRPr>
          </a:p>
        </p:txBody>
      </p:sp>
      <p:sp>
        <p:nvSpPr>
          <p:cNvPr id="34" name="矩形 33"/>
          <p:cNvSpPr/>
          <p:nvPr/>
        </p:nvSpPr>
        <p:spPr>
          <a:xfrm>
            <a:off x="6387099" y="5711116"/>
            <a:ext cx="1396927" cy="476225"/>
          </a:xfrm>
          <a:prstGeom prst="rect">
            <a:avLst/>
          </a:prstGeom>
          <a:solidFill>
            <a:schemeClr val="accent4">
              <a:lumMod val="40000"/>
              <a:lumOff val="60000"/>
            </a:schemeClr>
          </a:solidFill>
          <a:ln>
            <a:solidFill>
              <a:schemeClr val="tx1">
                <a:lumMod val="95000"/>
                <a:lumOff val="5000"/>
              </a:schemeClr>
            </a:solidFill>
          </a:ln>
          <a:effectLst>
            <a:innerShdw blurRad="63500" dist="50800" dir="5400000">
              <a:prstClr val="black">
                <a:alpha val="50000"/>
              </a:prstClr>
            </a:innerShdw>
          </a:effectLst>
        </p:spPr>
        <p:style>
          <a:lnRef idx="3">
            <a:schemeClr val="lt1"/>
          </a:lnRef>
          <a:fillRef idx="1">
            <a:schemeClr val="accent4"/>
          </a:fillRef>
          <a:effectRef idx="1">
            <a:schemeClr val="accent4"/>
          </a:effectRef>
          <a:fontRef idx="minor">
            <a:schemeClr val="lt1"/>
          </a:fontRef>
        </p:style>
        <p:txBody>
          <a:bodyPr rtlCol="0" anchor="ctr"/>
          <a:p>
            <a:pPr algn="ctr"/>
            <a:r>
              <a:rPr lang="zh-TW" altLang="en-US" b="1">
                <a:solidFill>
                  <a:srgbClr val="FF0000"/>
                </a:solidFill>
                <a:effectLst>
                  <a:outerShdw blurRad="38100" dist="38100" dir="2700000" algn="tl">
                    <a:srgbClr val="000000">
                      <a:alpha val="43137"/>
                    </a:srgbClr>
                  </a:outerShdw>
                </a:effectLst>
                <a:latin typeface="微軟正黑體" panose="020B0604030504040204" charset="-120"/>
                <a:ea typeface="微軟正黑體" panose="020B0604030504040204" charset="-120"/>
              </a:rPr>
              <a:t>產出程式檔</a:t>
            </a:r>
            <a:endParaRPr lang="zh-TW" altLang="en-US" b="1">
              <a:solidFill>
                <a:srgbClr val="FF0000"/>
              </a:solidFill>
              <a:effectLst>
                <a:outerShdw blurRad="38100" dist="38100" dir="2700000" algn="tl">
                  <a:srgbClr val="000000">
                    <a:alpha val="43137"/>
                  </a:srgbClr>
                </a:outerShdw>
              </a:effectLst>
              <a:latin typeface="微軟正黑體" panose="020B0604030504040204" charset="-120"/>
              <a:ea typeface="微軟正黑體" panose="020B0604030504040204" charset="-120"/>
            </a:endParaRPr>
          </a:p>
        </p:txBody>
      </p:sp>
      <p:sp>
        <p:nvSpPr>
          <p:cNvPr id="108" name="矩形 107"/>
          <p:cNvSpPr/>
          <p:nvPr/>
        </p:nvSpPr>
        <p:spPr bwMode="auto">
          <a:xfrm>
            <a:off x="5516245" y="3236595"/>
            <a:ext cx="2326005" cy="1624330"/>
          </a:xfrm>
          <a:prstGeom prst="rect">
            <a:avLst/>
          </a:prstGeom>
          <a:noFill/>
          <a:ln w="9525">
            <a:solidFill>
              <a:schemeClr val="tx1">
                <a:lumMod val="50000"/>
                <a:lumOff val="50000"/>
              </a:schemeClr>
            </a:solidFill>
            <a:prstDash val="lgDashDotDot"/>
            <a:round/>
          </a:ln>
        </p:spPr>
        <p:txBody>
          <a:bodyPr rtlCol="0" anchor="ctr"/>
          <a:p>
            <a:pPr algn="ctr"/>
            <a:endParaRPr lang="zh-TW" altLang="en-US" b="1">
              <a:effectLst>
                <a:outerShdw blurRad="38100" dist="38100" dir="2700000" algn="tl">
                  <a:srgbClr val="000000">
                    <a:alpha val="43137"/>
                  </a:srgbClr>
                </a:outerShdw>
              </a:effectLst>
              <a:latin typeface="微軟正黑體" panose="020B0604030504040204" charset="-120"/>
              <a:ea typeface="微軟正黑體" panose="020B0604030504040204" charset="-120"/>
            </a:endParaRPr>
          </a:p>
        </p:txBody>
      </p:sp>
      <p:sp>
        <p:nvSpPr>
          <p:cNvPr id="40" name="文字方塊 39"/>
          <p:cNvSpPr txBox="1"/>
          <p:nvPr/>
        </p:nvSpPr>
        <p:spPr>
          <a:xfrm>
            <a:off x="5701720" y="3851551"/>
            <a:ext cx="1908000" cy="386715"/>
          </a:xfrm>
          <a:prstGeom prst="rect">
            <a:avLst/>
          </a:prstGeom>
          <a:solidFill>
            <a:schemeClr val="bg1">
              <a:lumMod val="50000"/>
            </a:schemeClr>
          </a:solidFill>
          <a:effectLst/>
        </p:spPr>
        <p:style>
          <a:lnRef idx="1">
            <a:schemeClr val="accent3"/>
          </a:lnRef>
          <a:fillRef idx="3">
            <a:schemeClr val="accent3"/>
          </a:fillRef>
          <a:effectRef idx="2">
            <a:schemeClr val="accent3"/>
          </a:effectRef>
          <a:fontRef idx="minor">
            <a:schemeClr val="lt1"/>
          </a:fontRef>
        </p:style>
        <p:txBody>
          <a:bodyPr wrap="square" rtlCol="0">
            <a:spAutoFit/>
          </a:bodyPr>
          <a:p>
            <a:pPr algn="l"/>
            <a:r>
              <a:rPr lang="en-US" b="1" dirty="0" smtClean="0">
                <a:solidFill>
                  <a:schemeClr val="bg1"/>
                </a:solidFill>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rPr>
              <a:t>API</a:t>
            </a:r>
            <a:r>
              <a:rPr lang="zh-TW" altLang="en-US" b="1" dirty="0" smtClean="0">
                <a:solidFill>
                  <a:schemeClr val="bg1"/>
                </a:solidFill>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rPr>
              <a:t>格式範本</a:t>
            </a:r>
            <a:endParaRPr lang="zh-TW" altLang="en-US" b="1" dirty="0" smtClean="0">
              <a:solidFill>
                <a:schemeClr val="bg1"/>
              </a:solidFill>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endParaRPr>
          </a:p>
        </p:txBody>
      </p:sp>
      <p:sp>
        <p:nvSpPr>
          <p:cNvPr id="41" name="文字方塊 40"/>
          <p:cNvSpPr txBox="1"/>
          <p:nvPr/>
        </p:nvSpPr>
        <p:spPr>
          <a:xfrm>
            <a:off x="5701720" y="3404511"/>
            <a:ext cx="1908000" cy="386715"/>
          </a:xfrm>
          <a:prstGeom prst="rect">
            <a:avLst/>
          </a:prstGeom>
          <a:solidFill>
            <a:schemeClr val="bg1">
              <a:lumMod val="50000"/>
            </a:schemeClr>
          </a:solidFill>
          <a:effectLst/>
        </p:spPr>
        <p:style>
          <a:lnRef idx="1">
            <a:schemeClr val="accent3"/>
          </a:lnRef>
          <a:fillRef idx="3">
            <a:schemeClr val="accent3"/>
          </a:fillRef>
          <a:effectRef idx="2">
            <a:schemeClr val="accent3"/>
          </a:effectRef>
          <a:fontRef idx="minor">
            <a:schemeClr val="lt1"/>
          </a:fontRef>
        </p:style>
        <p:txBody>
          <a:bodyPr wrap="square" rtlCol="0">
            <a:spAutoFit/>
          </a:bodyPr>
          <a:p>
            <a:pPr algn="l"/>
            <a:r>
              <a:rPr lang="en-US" b="1" dirty="0" smtClean="0">
                <a:solidFill>
                  <a:schemeClr val="bg1"/>
                </a:solidFill>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rPr>
              <a:t>EXCEL</a:t>
            </a:r>
            <a:r>
              <a:rPr lang="zh-TW" altLang="en-US" b="1" dirty="0" smtClean="0">
                <a:solidFill>
                  <a:schemeClr val="bg1"/>
                </a:solidFill>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rPr>
              <a:t>匯出</a:t>
            </a:r>
            <a:r>
              <a:rPr lang="en-US" altLang="zh-TW" b="1" dirty="0" smtClean="0">
                <a:solidFill>
                  <a:schemeClr val="bg1"/>
                </a:solidFill>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rPr>
              <a:t>/</a:t>
            </a:r>
            <a:r>
              <a:rPr lang="zh-TW" altLang="en-US" b="1" dirty="0" smtClean="0">
                <a:solidFill>
                  <a:schemeClr val="bg1"/>
                </a:solidFill>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rPr>
              <a:t>匯入</a:t>
            </a:r>
            <a:endParaRPr lang="zh-TW" altLang="en-US" b="1" dirty="0" smtClean="0">
              <a:solidFill>
                <a:schemeClr val="bg1"/>
              </a:solidFill>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endParaRPr>
          </a:p>
        </p:txBody>
      </p:sp>
      <p:sp>
        <p:nvSpPr>
          <p:cNvPr id="42" name="文字方塊 41"/>
          <p:cNvSpPr txBox="1"/>
          <p:nvPr/>
        </p:nvSpPr>
        <p:spPr>
          <a:xfrm>
            <a:off x="5701720" y="4315736"/>
            <a:ext cx="1908000" cy="386715"/>
          </a:xfrm>
          <a:prstGeom prst="rect">
            <a:avLst/>
          </a:prstGeom>
          <a:solidFill>
            <a:schemeClr val="bg1">
              <a:lumMod val="50000"/>
            </a:schemeClr>
          </a:solidFill>
          <a:effectLst/>
        </p:spPr>
        <p:style>
          <a:lnRef idx="1">
            <a:schemeClr val="accent3"/>
          </a:lnRef>
          <a:fillRef idx="3">
            <a:schemeClr val="accent3"/>
          </a:fillRef>
          <a:effectRef idx="2">
            <a:schemeClr val="accent3"/>
          </a:effectRef>
          <a:fontRef idx="minor">
            <a:schemeClr val="lt1"/>
          </a:fontRef>
        </p:style>
        <p:txBody>
          <a:bodyPr wrap="square" rtlCol="0">
            <a:spAutoFit/>
          </a:bodyPr>
          <a:p>
            <a:pPr algn="l"/>
            <a:r>
              <a:rPr lang="en-US" b="1" dirty="0" smtClean="0">
                <a:solidFill>
                  <a:schemeClr val="bg1"/>
                </a:solidFill>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rPr>
              <a:t>API</a:t>
            </a:r>
            <a:r>
              <a:rPr lang="zh-TW" altLang="en-US" b="1" dirty="0" smtClean="0">
                <a:solidFill>
                  <a:schemeClr val="bg1"/>
                </a:solidFill>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rPr>
              <a:t>驗證測試</a:t>
            </a:r>
            <a:endParaRPr lang="zh-TW" altLang="en-US" b="1" dirty="0" smtClean="0">
              <a:solidFill>
                <a:schemeClr val="bg1"/>
              </a:solidFill>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endParaRPr>
          </a:p>
        </p:txBody>
      </p:sp>
      <p:sp>
        <p:nvSpPr>
          <p:cNvPr id="43" name="矩形 42"/>
          <p:cNvSpPr/>
          <p:nvPr/>
        </p:nvSpPr>
        <p:spPr bwMode="auto">
          <a:xfrm>
            <a:off x="1520825" y="1623695"/>
            <a:ext cx="9920605" cy="4661535"/>
          </a:xfrm>
          <a:prstGeom prst="rect">
            <a:avLst/>
          </a:prstGeom>
          <a:noFill/>
          <a:ln w="9525">
            <a:solidFill>
              <a:schemeClr val="tx1">
                <a:lumMod val="50000"/>
                <a:lumOff val="50000"/>
              </a:schemeClr>
            </a:solidFill>
            <a:round/>
          </a:ln>
        </p:spPr>
        <p:txBody>
          <a:bodyPr rtlCol="0" anchor="ctr"/>
          <a:p>
            <a:pPr algn="ctr"/>
            <a:endParaRPr lang="zh-TW" altLang="en-US" b="1">
              <a:effectLst>
                <a:outerShdw blurRad="38100" dist="38100" dir="2700000" algn="tl">
                  <a:srgbClr val="000000">
                    <a:alpha val="43137"/>
                  </a:srgbClr>
                </a:outerShdw>
              </a:effectLst>
              <a:latin typeface="微軟正黑體" panose="020B0604030504040204" charset="-120"/>
              <a:ea typeface="微軟正黑體" panose="020B0604030504040204" charset="-120"/>
            </a:endParaRPr>
          </a:p>
        </p:txBody>
      </p:sp>
      <p:sp>
        <p:nvSpPr>
          <p:cNvPr id="44" name="矩形 43"/>
          <p:cNvSpPr/>
          <p:nvPr/>
        </p:nvSpPr>
        <p:spPr>
          <a:xfrm>
            <a:off x="8341528" y="5221557"/>
            <a:ext cx="2824968" cy="476225"/>
          </a:xfrm>
          <a:prstGeom prst="rect">
            <a:avLst/>
          </a:prstGeom>
          <a:solidFill>
            <a:schemeClr val="accent2">
              <a:lumMod val="75000"/>
            </a:schemeClr>
          </a:solidFill>
          <a:ln w="19050">
            <a:solidFill>
              <a:schemeClr val="tx1"/>
            </a:solidFill>
          </a:ln>
          <a:effectLst>
            <a:innerShdw blurRad="63500" dist="50800" dir="5400000">
              <a:prstClr val="black">
                <a:alpha val="50000"/>
              </a:prstClr>
            </a:inn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p>
            <a:pPr algn="ctr"/>
            <a:r>
              <a:rPr lang="zh-TW" altLang="en-US" sz="2200" b="1">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rPr>
              <a:t>建檔類</a:t>
            </a:r>
            <a:r>
              <a:rPr lang="en-US" altLang="zh-TW" sz="2200" b="1">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rPr>
              <a:t>API</a:t>
            </a:r>
            <a:r>
              <a:rPr lang="zh-TW" altLang="en-US" sz="2200" b="1">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rPr>
              <a:t>程式檔</a:t>
            </a:r>
            <a:endParaRPr lang="zh-TW" altLang="en-US" sz="2200" b="1">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endParaRPr>
          </a:p>
        </p:txBody>
      </p:sp>
      <p:sp>
        <p:nvSpPr>
          <p:cNvPr id="45" name="矩形 44"/>
          <p:cNvSpPr/>
          <p:nvPr/>
        </p:nvSpPr>
        <p:spPr>
          <a:xfrm>
            <a:off x="8341528" y="5708577"/>
            <a:ext cx="2825603" cy="476225"/>
          </a:xfrm>
          <a:prstGeom prst="rect">
            <a:avLst/>
          </a:prstGeom>
          <a:solidFill>
            <a:schemeClr val="accent4">
              <a:lumMod val="40000"/>
              <a:lumOff val="60000"/>
            </a:schemeClr>
          </a:solidFill>
          <a:ln>
            <a:solidFill>
              <a:schemeClr val="tx1">
                <a:lumMod val="95000"/>
                <a:lumOff val="5000"/>
              </a:schemeClr>
            </a:solidFill>
          </a:ln>
          <a:effectLst>
            <a:innerShdw blurRad="63500" dist="50800" dir="5400000">
              <a:prstClr val="black">
                <a:alpha val="50000"/>
              </a:prstClr>
            </a:innerShdw>
          </a:effectLst>
        </p:spPr>
        <p:style>
          <a:lnRef idx="3">
            <a:schemeClr val="lt1"/>
          </a:lnRef>
          <a:fillRef idx="1">
            <a:schemeClr val="accent4"/>
          </a:fillRef>
          <a:effectRef idx="1">
            <a:schemeClr val="accent4"/>
          </a:effectRef>
          <a:fontRef idx="minor">
            <a:schemeClr val="lt1"/>
          </a:fontRef>
        </p:style>
        <p:txBody>
          <a:bodyPr rtlCol="0" anchor="ctr"/>
          <a:p>
            <a:pPr algn="ctr"/>
            <a:r>
              <a:rPr lang="zh-TW" altLang="en-US" b="1">
                <a:solidFill>
                  <a:schemeClr val="tx1"/>
                </a:solidFill>
                <a:effectLst>
                  <a:outerShdw blurRad="38100" dist="38100" dir="2700000" algn="tl">
                    <a:srgbClr val="000000">
                      <a:alpha val="43137"/>
                    </a:srgbClr>
                  </a:outerShdw>
                </a:effectLst>
                <a:latin typeface="微軟正黑體" panose="020B0604030504040204" charset="-120"/>
                <a:ea typeface="微軟正黑體" panose="020B0604030504040204" charset="-120"/>
                <a:sym typeface="+mn-ea"/>
              </a:rPr>
              <a:t>撰寫</a:t>
            </a:r>
            <a:r>
              <a:rPr lang="zh-TW" altLang="en-US" b="1">
                <a:solidFill>
                  <a:schemeClr val="tx1"/>
                </a:solidFill>
                <a:effectLst>
                  <a:outerShdw blurRad="38100" dist="38100" dir="2700000" algn="tl">
                    <a:srgbClr val="000000">
                      <a:alpha val="43137"/>
                    </a:srgbClr>
                  </a:outerShdw>
                </a:effectLst>
                <a:latin typeface="微軟正黑體" panose="020B0604030504040204" charset="-120"/>
                <a:ea typeface="微軟正黑體" panose="020B0604030504040204" charset="-120"/>
              </a:rPr>
              <a:t>應用邏輯</a:t>
            </a:r>
            <a:endParaRPr lang="zh-TW" altLang="en-US" b="1">
              <a:solidFill>
                <a:schemeClr val="tx1"/>
              </a:solidFill>
              <a:effectLst>
                <a:outerShdw blurRad="38100" dist="38100" dir="2700000" algn="tl">
                  <a:srgbClr val="000000">
                    <a:alpha val="43137"/>
                  </a:srgbClr>
                </a:outerShdw>
              </a:effectLst>
              <a:latin typeface="微軟正黑體" panose="020B0604030504040204" charset="-120"/>
              <a:ea typeface="微軟正黑體" panose="020B0604030504040204" charset="-120"/>
            </a:endParaRPr>
          </a:p>
        </p:txBody>
      </p:sp>
      <p:sp>
        <p:nvSpPr>
          <p:cNvPr id="47" name="向下箭號 46"/>
          <p:cNvSpPr/>
          <p:nvPr/>
        </p:nvSpPr>
        <p:spPr>
          <a:xfrm rot="16200000">
            <a:off x="7915465" y="5619046"/>
            <a:ext cx="380345" cy="425428"/>
          </a:xfrm>
          <a:prstGeom prst="downArrow">
            <a:avLst/>
          </a:prstGeom>
          <a:solidFill>
            <a:schemeClr val="accent2">
              <a:lumMod val="5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p>
            <a:pPr algn="ctr"/>
            <a:endParaRPr lang="zh-TW" altLang="en-US" b="1">
              <a:effectLst>
                <a:outerShdw blurRad="38100" dist="38100" dir="2700000" algn="tl">
                  <a:srgbClr val="000000">
                    <a:alpha val="43137"/>
                  </a:srgbClr>
                </a:outerShdw>
              </a:effectLst>
              <a:latin typeface="微軟正黑體" panose="020B0604030504040204" charset="-120"/>
              <a:ea typeface="微軟正黑體" panose="020B0604030504040204" charset="-120"/>
            </a:endParaRPr>
          </a:p>
        </p:txBody>
      </p:sp>
      <p:sp>
        <p:nvSpPr>
          <p:cNvPr id="48" name="向下箭號 47"/>
          <p:cNvSpPr/>
          <p:nvPr/>
        </p:nvSpPr>
        <p:spPr>
          <a:xfrm rot="10800000">
            <a:off x="9615805" y="2895870"/>
            <a:ext cx="380365" cy="2160000"/>
          </a:xfrm>
          <a:prstGeom prst="downArrow">
            <a:avLst/>
          </a:prstGeom>
          <a:solidFill>
            <a:schemeClr val="accent2">
              <a:lumMod val="5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p>
            <a:pPr algn="ctr"/>
            <a:endParaRPr lang="zh-TW" altLang="en-US" b="1">
              <a:effectLst>
                <a:outerShdw blurRad="38100" dist="38100" dir="2700000" algn="tl">
                  <a:srgbClr val="000000">
                    <a:alpha val="43137"/>
                  </a:srgbClr>
                </a:outerShdw>
              </a:effectLst>
              <a:latin typeface="微軟正黑體" panose="020B0604030504040204" charset="-120"/>
              <a:ea typeface="微軟正黑體" panose="020B0604030504040204" charset="-120"/>
            </a:endParaRPr>
          </a:p>
        </p:txBody>
      </p:sp>
      <p:sp>
        <p:nvSpPr>
          <p:cNvPr id="49" name="矩形 48"/>
          <p:cNvSpPr/>
          <p:nvPr/>
        </p:nvSpPr>
        <p:spPr>
          <a:xfrm>
            <a:off x="8357402" y="1851683"/>
            <a:ext cx="2824968" cy="476225"/>
          </a:xfrm>
          <a:prstGeom prst="rect">
            <a:avLst/>
          </a:prstGeom>
          <a:effectLst>
            <a:innerShdw blurRad="63500" dist="50800" dir="5400000">
              <a:prstClr val="black">
                <a:alpha val="50000"/>
              </a:prstClr>
            </a:innerShdw>
          </a:effectLst>
        </p:spPr>
        <p:style>
          <a:lnRef idx="2">
            <a:schemeClr val="accent2"/>
          </a:lnRef>
          <a:fillRef idx="1">
            <a:schemeClr val="lt1"/>
          </a:fillRef>
          <a:effectRef idx="0">
            <a:schemeClr val="accent2"/>
          </a:effectRef>
          <a:fontRef idx="minor">
            <a:schemeClr val="dk1"/>
          </a:fontRef>
        </p:style>
        <p:txBody>
          <a:bodyPr rtlCol="0" anchor="ctr"/>
          <a:p>
            <a:pPr algn="ctr"/>
            <a:r>
              <a:rPr lang="zh-TW" altLang="en-US" sz="2400" b="1">
                <a:solidFill>
                  <a:schemeClr val="accent5">
                    <a:lumMod val="50000"/>
                  </a:schemeClr>
                </a:solidFill>
                <a:effectLst>
                  <a:outerShdw blurRad="38100" dist="38100" dir="2700000" algn="tl">
                    <a:srgbClr val="000000">
                      <a:alpha val="43137"/>
                    </a:srgbClr>
                  </a:outerShdw>
                </a:effectLst>
                <a:latin typeface="微軟正黑體" panose="020B0604030504040204" charset="-120"/>
                <a:ea typeface="微軟正黑體" panose="020B0604030504040204" charset="-120"/>
              </a:rPr>
              <a:t>開發完成</a:t>
            </a:r>
            <a:endParaRPr lang="zh-TW" altLang="en-US" sz="2400" b="1">
              <a:solidFill>
                <a:schemeClr val="accent5">
                  <a:lumMod val="50000"/>
                </a:schemeClr>
              </a:solidFill>
              <a:effectLst>
                <a:outerShdw blurRad="38100" dist="38100" dir="2700000" algn="tl">
                  <a:srgbClr val="000000">
                    <a:alpha val="43137"/>
                  </a:srgbClr>
                </a:outerShdw>
              </a:effectLst>
              <a:latin typeface="微軟正黑體" panose="020B0604030504040204" charset="-120"/>
              <a:ea typeface="微軟正黑體" panose="020B0604030504040204" charset="-120"/>
            </a:endParaRPr>
          </a:p>
        </p:txBody>
      </p:sp>
      <p:sp>
        <p:nvSpPr>
          <p:cNvPr id="50" name="矩形 49"/>
          <p:cNvSpPr/>
          <p:nvPr/>
        </p:nvSpPr>
        <p:spPr>
          <a:xfrm>
            <a:off x="8357402" y="2327908"/>
            <a:ext cx="1427406" cy="476225"/>
          </a:xfrm>
          <a:prstGeom prst="rect">
            <a:avLst/>
          </a:prstGeom>
          <a:effectLst>
            <a:innerShdw blurRad="63500" dist="50800" dir="5400000">
              <a:prstClr val="black">
                <a:alpha val="50000"/>
              </a:prstClr>
            </a:innerShdw>
          </a:effectLst>
        </p:spPr>
        <p:style>
          <a:lnRef idx="2">
            <a:schemeClr val="accent4"/>
          </a:lnRef>
          <a:fillRef idx="1">
            <a:schemeClr val="lt1"/>
          </a:fillRef>
          <a:effectRef idx="0">
            <a:schemeClr val="accent4"/>
          </a:effectRef>
          <a:fontRef idx="minor">
            <a:schemeClr val="dk1"/>
          </a:fontRef>
        </p:style>
        <p:txBody>
          <a:bodyPr rtlCol="0" anchor="ctr"/>
          <a:p>
            <a:pPr algn="ctr"/>
            <a:r>
              <a:rPr lang="zh-TW" altLang="en-US" b="1">
                <a:solidFill>
                  <a:schemeClr val="accent5">
                    <a:lumMod val="50000"/>
                  </a:schemeClr>
                </a:solidFill>
                <a:effectLst>
                  <a:outerShdw blurRad="38100" dist="38100" dir="2700000" algn="tl">
                    <a:srgbClr val="000000">
                      <a:alpha val="43137"/>
                    </a:srgbClr>
                  </a:outerShdw>
                </a:effectLst>
                <a:latin typeface="微軟正黑體" panose="020B0604030504040204" charset="-120"/>
                <a:ea typeface="微軟正黑體" panose="020B0604030504040204" charset="-120"/>
              </a:rPr>
              <a:t>測試</a:t>
            </a:r>
            <a:endParaRPr lang="zh-TW" altLang="en-US" b="1">
              <a:solidFill>
                <a:schemeClr val="accent5">
                  <a:lumMod val="50000"/>
                </a:schemeClr>
              </a:solidFill>
              <a:effectLst>
                <a:outerShdw blurRad="38100" dist="38100" dir="2700000" algn="tl">
                  <a:srgbClr val="000000">
                    <a:alpha val="43137"/>
                  </a:srgbClr>
                </a:outerShdw>
              </a:effectLst>
              <a:latin typeface="微軟正黑體" panose="020B0604030504040204" charset="-120"/>
              <a:ea typeface="微軟正黑體" panose="020B0604030504040204" charset="-120"/>
            </a:endParaRPr>
          </a:p>
        </p:txBody>
      </p:sp>
      <p:sp>
        <p:nvSpPr>
          <p:cNvPr id="54" name="矩形 53"/>
          <p:cNvSpPr/>
          <p:nvPr/>
        </p:nvSpPr>
        <p:spPr>
          <a:xfrm>
            <a:off x="9785442" y="2327908"/>
            <a:ext cx="1396927" cy="476225"/>
          </a:xfrm>
          <a:prstGeom prst="rect">
            <a:avLst/>
          </a:prstGeom>
          <a:effectLst>
            <a:innerShdw blurRad="63500" dist="50800" dir="5400000">
              <a:prstClr val="black">
                <a:alpha val="50000"/>
              </a:prstClr>
            </a:innerShdw>
          </a:effectLst>
        </p:spPr>
        <p:style>
          <a:lnRef idx="2">
            <a:schemeClr val="accent4"/>
          </a:lnRef>
          <a:fillRef idx="1">
            <a:schemeClr val="lt1"/>
          </a:fillRef>
          <a:effectRef idx="0">
            <a:schemeClr val="accent4"/>
          </a:effectRef>
          <a:fontRef idx="minor">
            <a:schemeClr val="dk1"/>
          </a:fontRef>
        </p:style>
        <p:txBody>
          <a:bodyPr rtlCol="0" anchor="ctr"/>
          <a:p>
            <a:pPr algn="ctr"/>
            <a:r>
              <a:rPr lang="zh-TW" altLang="en-US" b="1">
                <a:solidFill>
                  <a:schemeClr val="accent5">
                    <a:lumMod val="50000"/>
                  </a:schemeClr>
                </a:solidFill>
                <a:effectLst>
                  <a:outerShdw blurRad="38100" dist="38100" dir="2700000" algn="tl">
                    <a:srgbClr val="000000">
                      <a:alpha val="43137"/>
                    </a:srgbClr>
                  </a:outerShdw>
                </a:effectLst>
                <a:latin typeface="微軟正黑體" panose="020B0604030504040204" charset="-120"/>
                <a:ea typeface="微軟正黑體" panose="020B0604030504040204" charset="-120"/>
                <a:sym typeface="+mn-ea"/>
              </a:rPr>
              <a:t>驗證</a:t>
            </a:r>
            <a:endParaRPr lang="zh-TW" altLang="en-US" b="1">
              <a:solidFill>
                <a:schemeClr val="accent5">
                  <a:lumMod val="50000"/>
                </a:schemeClr>
              </a:solidFill>
              <a:effectLst>
                <a:outerShdw blurRad="38100" dist="38100" dir="2700000" algn="tl">
                  <a:srgbClr val="000000">
                    <a:alpha val="43137"/>
                  </a:srgbClr>
                </a:outerShdw>
              </a:effectLst>
              <a:latin typeface="微軟正黑體" panose="020B0604030504040204" charset="-120"/>
              <a:ea typeface="微軟正黑體" panose="020B0604030504040204" charset="-120"/>
              <a:sym typeface="+mn-ea"/>
            </a:endParaRPr>
          </a:p>
        </p:txBody>
      </p:sp>
      <p:sp>
        <p:nvSpPr>
          <p:cNvPr id="4" name="向下箭號 3"/>
          <p:cNvSpPr/>
          <p:nvPr/>
        </p:nvSpPr>
        <p:spPr>
          <a:xfrm rot="18780000">
            <a:off x="4471080" y="4700920"/>
            <a:ext cx="380345" cy="705600"/>
          </a:xfrm>
          <a:prstGeom prst="downArrow">
            <a:avLst/>
          </a:prstGeom>
          <a:solidFill>
            <a:schemeClr val="accent2">
              <a:lumMod val="5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p>
            <a:pPr algn="ctr"/>
            <a:endParaRPr lang="zh-TW" altLang="en-US" b="1">
              <a:effectLst>
                <a:outerShdw blurRad="38100" dist="38100" dir="2700000" algn="tl">
                  <a:srgbClr val="000000">
                    <a:alpha val="43137"/>
                  </a:srgbClr>
                </a:outerShdw>
              </a:effectLst>
              <a:latin typeface="微軟正黑體" panose="020B0604030504040204" charset="-120"/>
              <a:ea typeface="微軟正黑體" panose="020B0604030504040204" charset="-120"/>
            </a:endParaRPr>
          </a:p>
        </p:txBody>
      </p:sp>
      <p:sp>
        <p:nvSpPr>
          <p:cNvPr id="99" name="矩形 98"/>
          <p:cNvSpPr/>
          <p:nvPr/>
        </p:nvSpPr>
        <p:spPr bwMode="auto">
          <a:xfrm>
            <a:off x="5133340" y="3455670"/>
            <a:ext cx="339090" cy="1169035"/>
          </a:xfrm>
          <a:prstGeom prst="rect">
            <a:avLst/>
          </a:prstGeom>
        </p:spPr>
        <p:style>
          <a:lnRef idx="1">
            <a:schemeClr val="accent3"/>
          </a:lnRef>
          <a:fillRef idx="2">
            <a:schemeClr val="accent3"/>
          </a:fillRef>
          <a:effectRef idx="1">
            <a:schemeClr val="accent3"/>
          </a:effectRef>
          <a:fontRef idx="minor">
            <a:schemeClr val="dk1"/>
          </a:fontRef>
        </p:style>
        <p:txBody>
          <a:bodyPr vertOverflow="overflow" horzOverflow="overflow" vert="horz" wrap="square" numCol="1" spcCol="0" rtlCol="0" fromWordArt="0" anchor="ctr" anchorCtr="0" forceAA="0" compatLnSpc="1">
            <a:noAutofit/>
          </a:bodyPr>
          <a:p>
            <a:pPr lvl="0" algn="ctr">
              <a:buClrTx/>
              <a:buSzTx/>
              <a:buFontTx/>
            </a:pPr>
            <a:r>
              <a:rPr lang="zh-TW" altLang="en-US" b="1">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sym typeface="+mn-ea"/>
              </a:rPr>
              <a:t>輔助工具</a:t>
            </a:r>
            <a:endParaRPr lang="zh-TW" altLang="en-US" b="1">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sym typeface="+mn-ea"/>
            </a:endParaRPr>
          </a:p>
        </p:txBody>
      </p:sp>
      <p:sp>
        <p:nvSpPr>
          <p:cNvPr id="15" name="向上箭號 14"/>
          <p:cNvSpPr/>
          <p:nvPr/>
        </p:nvSpPr>
        <p:spPr>
          <a:xfrm>
            <a:off x="5207275" y="2917825"/>
            <a:ext cx="216000" cy="468000"/>
          </a:xfrm>
          <a:prstGeom prst="up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p>
            <a:pPr algn="ctr"/>
            <a:endParaRPr lang="zh-TW" altLang="en-US"/>
          </a:p>
        </p:txBody>
      </p:sp>
      <p:sp>
        <p:nvSpPr>
          <p:cNvPr id="18" name="向下箭號 17"/>
          <p:cNvSpPr/>
          <p:nvPr/>
        </p:nvSpPr>
        <p:spPr>
          <a:xfrm>
            <a:off x="5206420" y="4670425"/>
            <a:ext cx="216000" cy="468000"/>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p>
            <a:pPr algn="ctr"/>
            <a:endParaRPr lang="zh-TW" altLang="en-US"/>
          </a:p>
        </p:txBody>
      </p:sp>
      <p:sp>
        <p:nvSpPr>
          <p:cNvPr id="3" name="標題 2"/>
          <p:cNvSpPr/>
          <p:nvPr>
            <p:ph type="title"/>
          </p:nvPr>
        </p:nvSpPr>
        <p:spPr/>
        <p:txBody>
          <a:bodyPr/>
          <a:p>
            <a:r>
              <a:rPr lang="en-US" altLang="zh-TW"/>
              <a:t>T100 API</a:t>
            </a:r>
            <a:r>
              <a:rPr lang="zh-TW" altLang="en-US"/>
              <a:t>設計器運作流程</a:t>
            </a:r>
            <a:endParaRPr lang="zh-TW"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內容版面配置區 4"/>
          <p:cNvSpPr>
            <a:spLocks noGrp="1"/>
          </p:cNvSpPr>
          <p:nvPr>
            <p:ph idx="1"/>
          </p:nvPr>
        </p:nvSpPr>
        <p:spPr>
          <a:xfrm>
            <a:off x="249555" y="1709420"/>
            <a:ext cx="11693525" cy="3439160"/>
          </a:xfrm>
        </p:spPr>
        <p:txBody>
          <a:bodyPr tIns="36195" bIns="71755"/>
          <a:p>
            <a:pPr algn="l" fontAlgn="auto">
              <a:lnSpc>
                <a:spcPct val="110000"/>
              </a:lnSpc>
              <a:buClrTx/>
              <a:buSzTx/>
            </a:pPr>
            <a:r>
              <a:rPr lang="zh-TW" altLang="en-US" sz="2600" b="1">
                <a:solidFill>
                  <a:srgbClr val="002060"/>
                </a:solidFill>
                <a:effectLst>
                  <a:outerShdw blurRad="38100" dist="38100" dir="2700000" algn="tl">
                    <a:srgbClr val="000000">
                      <a:alpha val="43137"/>
                    </a:srgbClr>
                  </a:outerShdw>
                </a:effectLst>
              </a:rPr>
              <a:t>建文件完成即自動生成可被調用的API</a:t>
            </a:r>
            <a:r>
              <a:rPr lang="zh-TW" altLang="en-US" sz="2600" b="1">
                <a:solidFill>
                  <a:schemeClr val="tx1"/>
                </a:solidFill>
                <a:effectLst/>
              </a:rPr>
              <a:t>       </a:t>
            </a:r>
            <a:r>
              <a:rPr lang="zh-TW" altLang="en-US" sz="2600" b="1">
                <a:solidFill>
                  <a:srgbClr val="0070C0"/>
                </a:solidFill>
                <a:effectLst/>
              </a:rPr>
              <a:t>簡化開發流程</a:t>
            </a:r>
            <a:endParaRPr lang="zh-TW" altLang="en-US" sz="2600" b="1">
              <a:solidFill>
                <a:srgbClr val="C00000"/>
              </a:solidFill>
              <a:effectLst/>
            </a:endParaRPr>
          </a:p>
          <a:p>
            <a:pPr algn="l" fontAlgn="auto">
              <a:lnSpc>
                <a:spcPct val="110000"/>
              </a:lnSpc>
              <a:buClrTx/>
              <a:buSzTx/>
            </a:pPr>
            <a:r>
              <a:rPr lang="zh-TW" altLang="en-US" sz="2600" b="1">
                <a:solidFill>
                  <a:srgbClr val="002060"/>
                </a:solidFill>
                <a:effectLst>
                  <a:outerShdw blurRad="38100" dist="38100" dir="2700000" algn="tl">
                    <a:srgbClr val="000000">
                      <a:alpha val="43137"/>
                    </a:srgbClr>
                  </a:outerShdw>
                </a:effectLst>
              </a:rPr>
              <a:t>一支API同時支持XML與JSON格式 </a:t>
            </a:r>
            <a:r>
              <a:rPr lang="zh-TW" altLang="en-US" sz="2600" b="1">
                <a:solidFill>
                  <a:schemeClr val="tx1"/>
                </a:solidFill>
                <a:effectLst/>
              </a:rPr>
              <a:t>               </a:t>
            </a:r>
            <a:r>
              <a:rPr lang="zh-TW" altLang="en-US" sz="2600" b="1">
                <a:solidFill>
                  <a:srgbClr val="0070C0"/>
                </a:solidFill>
                <a:effectLst/>
                <a:sym typeface="+mn-ea"/>
              </a:rPr>
              <a:t>同時支持兩種格式，程式控管更簡便</a:t>
            </a:r>
            <a:endParaRPr lang="zh-TW" altLang="en-US" sz="2600" b="1">
              <a:solidFill>
                <a:srgbClr val="0070C0"/>
              </a:solidFill>
              <a:effectLst/>
              <a:sym typeface="+mn-ea"/>
            </a:endParaRPr>
          </a:p>
          <a:p>
            <a:pPr algn="l" fontAlgn="auto">
              <a:lnSpc>
                <a:spcPct val="110000"/>
              </a:lnSpc>
              <a:buClrTx/>
              <a:buSzTx/>
            </a:pPr>
            <a:r>
              <a:rPr lang="zh-TW" altLang="en-US" sz="2600" b="1">
                <a:solidFill>
                  <a:srgbClr val="002060"/>
                </a:solidFill>
                <a:effectLst>
                  <a:outerShdw blurRad="38100" dist="38100" dir="2700000" algn="tl">
                    <a:srgbClr val="000000">
                      <a:alpha val="43137"/>
                    </a:srgbClr>
                  </a:outerShdw>
                </a:effectLst>
                <a:sym typeface="+mn-ea"/>
              </a:rPr>
              <a:t>EXCEL匯出/匯入，操作更簡易  </a:t>
            </a:r>
            <a:r>
              <a:rPr lang="zh-TW" altLang="en-US" sz="2600" b="1">
                <a:solidFill>
                  <a:schemeClr val="tx1"/>
                </a:solidFill>
                <a:effectLst/>
                <a:sym typeface="+mn-ea"/>
              </a:rPr>
              <a:t>                    </a:t>
            </a:r>
            <a:r>
              <a:rPr lang="zh-TW" altLang="en-US" sz="2600" b="1">
                <a:solidFill>
                  <a:srgbClr val="0070C0"/>
                </a:solidFill>
                <a:effectLst/>
                <a:sym typeface="+mn-ea"/>
              </a:rPr>
              <a:t>開發流程簡化再簡化</a:t>
            </a:r>
            <a:endParaRPr lang="zh-TW" altLang="en-US" sz="2600" b="1">
              <a:solidFill>
                <a:srgbClr val="0070C0"/>
              </a:solidFill>
              <a:effectLst/>
              <a:sym typeface="+mn-ea"/>
            </a:endParaRPr>
          </a:p>
          <a:p>
            <a:pPr algn="l" fontAlgn="auto">
              <a:lnSpc>
                <a:spcPct val="110000"/>
              </a:lnSpc>
              <a:buClrTx/>
              <a:buSzTx/>
            </a:pPr>
            <a:r>
              <a:rPr lang="zh-TW" altLang="en-US" sz="2600" b="1">
                <a:solidFill>
                  <a:srgbClr val="002060"/>
                </a:solidFill>
                <a:effectLst>
                  <a:outerShdw blurRad="38100" dist="38100" dir="2700000" algn="tl">
                    <a:srgbClr val="000000">
                      <a:alpha val="43137"/>
                    </a:srgbClr>
                  </a:outerShdw>
                </a:effectLst>
                <a:sym typeface="+mn-ea"/>
              </a:rPr>
              <a:t>參照中台訊息標準</a:t>
            </a:r>
            <a:r>
              <a:rPr lang="zh-TW" altLang="en-US" sz="2600" b="1">
                <a:solidFill>
                  <a:srgbClr val="FF0000"/>
                </a:solidFill>
                <a:effectLst/>
                <a:sym typeface="+mn-ea"/>
              </a:rPr>
              <a:t>                                           </a:t>
            </a:r>
            <a:r>
              <a:rPr lang="zh-TW" altLang="en-US" sz="2600" b="1">
                <a:solidFill>
                  <a:srgbClr val="0070C0"/>
                </a:solidFill>
                <a:effectLst/>
                <a:sym typeface="+mn-ea"/>
              </a:rPr>
              <a:t>只要開發一次，其他產品可共用</a:t>
            </a:r>
            <a:endParaRPr lang="zh-TW" altLang="en-US" sz="2600" b="1">
              <a:solidFill>
                <a:srgbClr val="0070C0"/>
              </a:solidFill>
              <a:effectLst/>
            </a:endParaRPr>
          </a:p>
          <a:p>
            <a:pPr algn="l" fontAlgn="auto">
              <a:lnSpc>
                <a:spcPct val="110000"/>
              </a:lnSpc>
              <a:buClrTx/>
              <a:buSzTx/>
            </a:pPr>
            <a:r>
              <a:rPr lang="zh-TW" altLang="en-US" sz="2600" b="1">
                <a:solidFill>
                  <a:srgbClr val="002060"/>
                </a:solidFill>
                <a:effectLst>
                  <a:outerShdw blurRad="38100" dist="38100" dir="2700000" algn="tl">
                    <a:srgbClr val="000000">
                      <a:alpha val="43137"/>
                    </a:srgbClr>
                  </a:outerShdw>
                </a:effectLst>
                <a:sym typeface="+mn-ea"/>
              </a:rPr>
              <a:t>一鍵產生API內文格式 </a:t>
            </a:r>
            <a:r>
              <a:rPr lang="zh-TW" altLang="en-US" sz="2600" b="1">
                <a:solidFill>
                  <a:srgbClr val="FF0000"/>
                </a:solidFill>
                <a:effectLst/>
                <a:sym typeface="+mn-ea"/>
              </a:rPr>
              <a:t>                                    </a:t>
            </a:r>
            <a:r>
              <a:rPr lang="zh-TW" altLang="en-US" sz="2600" b="1">
                <a:solidFill>
                  <a:srgbClr val="0070C0"/>
                </a:solidFill>
                <a:effectLst/>
                <a:sym typeface="+mn-ea"/>
              </a:rPr>
              <a:t>減少人為輸入錯誤</a:t>
            </a:r>
            <a:endParaRPr lang="zh-TW" altLang="en-US" sz="2600" b="1">
              <a:solidFill>
                <a:srgbClr val="0070C0"/>
              </a:solidFill>
              <a:effectLst/>
              <a:sym typeface="+mn-ea"/>
            </a:endParaRPr>
          </a:p>
          <a:p>
            <a:pPr algn="l" fontAlgn="auto">
              <a:lnSpc>
                <a:spcPct val="110000"/>
              </a:lnSpc>
              <a:buClrTx/>
              <a:buSzTx/>
            </a:pPr>
            <a:r>
              <a:rPr lang="zh-TW" altLang="en-US" sz="2600" b="1">
                <a:solidFill>
                  <a:srgbClr val="002060"/>
                </a:solidFill>
                <a:effectLst>
                  <a:outerShdw blurRad="38100" dist="38100" dir="2700000" algn="tl">
                    <a:srgbClr val="000000">
                      <a:alpha val="43137"/>
                    </a:srgbClr>
                  </a:outerShdw>
                </a:effectLst>
                <a:sym typeface="+mn-ea"/>
              </a:rPr>
              <a:t>自帶測試機制，驗證免外掛</a:t>
            </a:r>
            <a:r>
              <a:rPr lang="zh-TW" altLang="en-US" sz="2600" b="1">
                <a:solidFill>
                  <a:srgbClr val="FF0000"/>
                </a:solidFill>
                <a:effectLst/>
                <a:sym typeface="+mn-ea"/>
              </a:rPr>
              <a:t>                         </a:t>
            </a:r>
            <a:r>
              <a:rPr lang="zh-TW" altLang="en-US" sz="2600" b="1">
                <a:solidFill>
                  <a:srgbClr val="0070C0"/>
                </a:solidFill>
                <a:effectLst/>
                <a:sym typeface="+mn-ea"/>
              </a:rPr>
              <a:t>不用安裝第三方測試工具就可驗證</a:t>
            </a:r>
            <a:endParaRPr lang="zh-TW" altLang="en-US" sz="2600" b="1">
              <a:solidFill>
                <a:srgbClr val="0070C0"/>
              </a:solidFill>
              <a:effectLst/>
              <a:sym typeface="+mn-ea"/>
            </a:endParaRPr>
          </a:p>
        </p:txBody>
      </p:sp>
      <p:sp>
        <p:nvSpPr>
          <p:cNvPr id="9" name="文字方塊 8"/>
          <p:cNvSpPr txBox="1"/>
          <p:nvPr/>
        </p:nvSpPr>
        <p:spPr>
          <a:xfrm>
            <a:off x="434926" y="899266"/>
            <a:ext cx="9422909" cy="521970"/>
          </a:xfrm>
          <a:prstGeom prst="rect">
            <a:avLst/>
          </a:prstGeom>
          <a:noFill/>
          <a:ln w="19050">
            <a:noFill/>
            <a:prstDash val="lgDash"/>
          </a:ln>
        </p:spPr>
        <p:txBody>
          <a:bodyPr wrap="square" rtlCol="0" anchor="ctr" anchorCtr="0">
            <a:spAutoFit/>
          </a:bodyPr>
          <a:p>
            <a:r>
              <a:rPr lang="en-US" altLang="zh-TW" sz="2800" b="1">
                <a:solidFill>
                  <a:srgbClr val="002060"/>
                </a:solidFill>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rPr>
              <a:t>T100 API</a:t>
            </a:r>
            <a:r>
              <a:rPr lang="zh-TW" altLang="en-US" sz="2800" b="1">
                <a:solidFill>
                  <a:srgbClr val="002060"/>
                </a:solidFill>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rPr>
              <a:t>設計器具備甚麼功能</a:t>
            </a:r>
            <a:r>
              <a:rPr lang="en-US" altLang="zh-TW" sz="2800" b="1">
                <a:solidFill>
                  <a:srgbClr val="002060"/>
                </a:solidFill>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rPr>
              <a:t>?</a:t>
            </a:r>
            <a:endParaRPr lang="en-US" altLang="zh-TW" sz="2800" b="1">
              <a:solidFill>
                <a:srgbClr val="002060"/>
              </a:solidFill>
              <a:effectLst>
                <a:outerShdw blurRad="38100" dist="38100" dir="2700000" algn="tl">
                  <a:srgbClr val="000000">
                    <a:alpha val="43137"/>
                  </a:srgbClr>
                </a:outerShdw>
              </a:effectLst>
              <a:latin typeface="微軟正黑體" panose="020B0604030504040204" charset="-120"/>
              <a:ea typeface="微軟正黑體" panose="020B0604030504040204" charset="-120"/>
              <a:cs typeface="微軟正黑體" panose="020B0604030504040204" charset="-120"/>
              <a:sym typeface="+mn-ea"/>
            </a:endParaRPr>
          </a:p>
        </p:txBody>
      </p:sp>
      <p:sp>
        <p:nvSpPr>
          <p:cNvPr id="43" name="等腰三角形 42"/>
          <p:cNvSpPr/>
          <p:nvPr/>
        </p:nvSpPr>
        <p:spPr>
          <a:xfrm rot="5400000">
            <a:off x="105410" y="1007745"/>
            <a:ext cx="377190" cy="281940"/>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p>
            <a:pPr algn="ctr"/>
            <a:endParaRPr lang="zh-TW" altLang="en-US"/>
          </a:p>
        </p:txBody>
      </p:sp>
      <p:sp>
        <p:nvSpPr>
          <p:cNvPr id="7" name="向右箭號 6"/>
          <p:cNvSpPr/>
          <p:nvPr/>
        </p:nvSpPr>
        <p:spPr>
          <a:xfrm rot="240000">
            <a:off x="6053455" y="1876425"/>
            <a:ext cx="297180" cy="281305"/>
          </a:xfrm>
          <a:prstGeom prst="righ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p>
            <a:pPr algn="ctr"/>
            <a:r>
              <a:rPr lang="en-US" altLang="zh-TW"/>
              <a:t> </a:t>
            </a:r>
            <a:endParaRPr lang="en-US" altLang="zh-TW"/>
          </a:p>
        </p:txBody>
      </p:sp>
      <p:sp>
        <p:nvSpPr>
          <p:cNvPr id="8" name="向右箭號 7"/>
          <p:cNvSpPr/>
          <p:nvPr/>
        </p:nvSpPr>
        <p:spPr>
          <a:xfrm rot="240000">
            <a:off x="6053455" y="2406015"/>
            <a:ext cx="297180" cy="281305"/>
          </a:xfrm>
          <a:prstGeom prst="righ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p>
            <a:pPr algn="ctr"/>
            <a:r>
              <a:rPr lang="en-US" altLang="zh-TW"/>
              <a:t>    </a:t>
            </a:r>
            <a:endParaRPr lang="en-US" altLang="zh-TW"/>
          </a:p>
        </p:txBody>
      </p:sp>
      <p:sp>
        <p:nvSpPr>
          <p:cNvPr id="10" name="向右箭號 9"/>
          <p:cNvSpPr/>
          <p:nvPr/>
        </p:nvSpPr>
        <p:spPr>
          <a:xfrm rot="240000">
            <a:off x="6053455" y="2997835"/>
            <a:ext cx="297180" cy="281305"/>
          </a:xfrm>
          <a:prstGeom prst="righ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p>
            <a:pPr algn="ctr"/>
            <a:r>
              <a:rPr lang="en-US" altLang="zh-TW"/>
              <a:t>        </a:t>
            </a:r>
            <a:endParaRPr lang="en-US" altLang="zh-TW"/>
          </a:p>
        </p:txBody>
      </p:sp>
      <p:sp>
        <p:nvSpPr>
          <p:cNvPr id="12" name="向右箭號 11"/>
          <p:cNvSpPr/>
          <p:nvPr/>
        </p:nvSpPr>
        <p:spPr>
          <a:xfrm rot="240000">
            <a:off x="6053455" y="3529330"/>
            <a:ext cx="297180" cy="281305"/>
          </a:xfrm>
          <a:prstGeom prst="righ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p>
            <a:pPr algn="ctr"/>
            <a:r>
              <a:rPr lang="en-US" altLang="zh-TW"/>
              <a:t>        </a:t>
            </a:r>
            <a:endParaRPr lang="en-US" altLang="zh-TW"/>
          </a:p>
        </p:txBody>
      </p:sp>
      <p:sp>
        <p:nvSpPr>
          <p:cNvPr id="13" name="向右箭號 12"/>
          <p:cNvSpPr/>
          <p:nvPr/>
        </p:nvSpPr>
        <p:spPr>
          <a:xfrm rot="240000">
            <a:off x="6053455" y="4100830"/>
            <a:ext cx="297180" cy="281305"/>
          </a:xfrm>
          <a:prstGeom prst="righ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p>
            <a:pPr algn="ctr"/>
            <a:endParaRPr lang="zh-TW" altLang="en-US"/>
          </a:p>
        </p:txBody>
      </p:sp>
      <p:sp>
        <p:nvSpPr>
          <p:cNvPr id="14" name="向右箭號 13"/>
          <p:cNvSpPr/>
          <p:nvPr/>
        </p:nvSpPr>
        <p:spPr>
          <a:xfrm rot="240000">
            <a:off x="6053455" y="4653280"/>
            <a:ext cx="297180" cy="281305"/>
          </a:xfrm>
          <a:prstGeom prst="righ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p>
            <a:pPr algn="ctr"/>
            <a:endParaRPr lang="zh-TW"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字方塊 1"/>
          <p:cNvSpPr txBox="1"/>
          <p:nvPr/>
        </p:nvSpPr>
        <p:spPr>
          <a:xfrm>
            <a:off x="82550" y="727710"/>
            <a:ext cx="6428105" cy="460375"/>
          </a:xfrm>
          <a:prstGeom prst="rect">
            <a:avLst/>
          </a:prstGeom>
          <a:noFill/>
        </p:spPr>
        <p:txBody>
          <a:bodyPr wrap="square" rtlCol="0">
            <a:spAutoFit/>
          </a:bodyPr>
          <a:p>
            <a:r>
              <a:rPr lang="zh-TW" altLang="en-US" sz="2400">
                <a:latin typeface="微軟正黑體" panose="020B0604030504040204" charset="-120"/>
                <a:ea typeface="微軟正黑體" panose="020B0604030504040204" charset="-120"/>
                <a:cs typeface="微軟正黑體" panose="020B0604030504040204" charset="-120"/>
              </a:rPr>
              <a:t>查詢類</a:t>
            </a:r>
            <a:r>
              <a:rPr lang="en-US" altLang="zh-TW" sz="2400">
                <a:latin typeface="微軟正黑體" panose="020B0604030504040204" charset="-120"/>
                <a:ea typeface="微軟正黑體" panose="020B0604030504040204" charset="-120"/>
                <a:cs typeface="微軟正黑體" panose="020B0604030504040204" charset="-120"/>
              </a:rPr>
              <a:t>API</a:t>
            </a:r>
            <a:r>
              <a:rPr lang="zh-TW" altLang="en-US" sz="2400">
                <a:latin typeface="微軟正黑體" panose="020B0604030504040204" charset="-120"/>
                <a:ea typeface="微軟正黑體" panose="020B0604030504040204" charset="-120"/>
                <a:cs typeface="微軟正黑體" panose="020B0604030504040204" charset="-120"/>
              </a:rPr>
              <a:t>設計器</a:t>
            </a:r>
            <a:r>
              <a:rPr lang="en-US" altLang="zh-TW" sz="2400">
                <a:latin typeface="微軟正黑體" panose="020B0604030504040204" charset="-120"/>
                <a:ea typeface="微軟正黑體" panose="020B0604030504040204" charset="-120"/>
                <a:cs typeface="微軟正黑體" panose="020B0604030504040204" charset="-120"/>
              </a:rPr>
              <a:t>(adzi700)</a:t>
            </a:r>
            <a:endParaRPr lang="en-US" altLang="zh-TW" sz="2400">
              <a:latin typeface="微軟正黑體" panose="020B0604030504040204" charset="-120"/>
              <a:ea typeface="微軟正黑體" panose="020B0604030504040204" charset="-120"/>
              <a:cs typeface="微軟正黑體" panose="020B0604030504040204" charset="-120"/>
            </a:endParaRPr>
          </a:p>
        </p:txBody>
      </p:sp>
      <p:pic>
        <p:nvPicPr>
          <p:cNvPr id="5" name="圖片 4"/>
          <p:cNvPicPr>
            <a:picLocks noChangeAspect="1"/>
          </p:cNvPicPr>
          <p:nvPr/>
        </p:nvPicPr>
        <p:blipFill>
          <a:blip r:embed="rId1"/>
          <a:stretch>
            <a:fillRect/>
          </a:stretch>
        </p:blipFill>
        <p:spPr>
          <a:xfrm>
            <a:off x="751205" y="1280795"/>
            <a:ext cx="11038205" cy="5395595"/>
          </a:xfrm>
          <a:prstGeom prst="rect">
            <a:avLst/>
          </a:prstGeom>
        </p:spPr>
      </p:pic>
      <p:sp>
        <p:nvSpPr>
          <p:cNvPr id="6" name="矩形 5"/>
          <p:cNvSpPr/>
          <p:nvPr/>
        </p:nvSpPr>
        <p:spPr>
          <a:xfrm>
            <a:off x="751205" y="1280795"/>
            <a:ext cx="11046460" cy="246380"/>
          </a:xfrm>
          <a:prstGeom prst="rect">
            <a:avLst/>
          </a:prstGeom>
          <a:noFill/>
          <a:ln w="28575">
            <a:solidFill>
              <a:srgbClr val="E40D08"/>
            </a:solidFill>
          </a:ln>
          <a:extLst>
            <a:ext uri="{909E8E84-426E-40DD-AFC4-6F175D3DCCD1}">
              <a14:hiddenFill xmlns:a14="http://schemas.microsoft.com/office/drawing/2010/main">
                <a:solidFill>
                  <a:srgbClr val="FF0000"/>
                </a:solidFill>
              </a14:hiddenFill>
            </a:ext>
          </a:extLst>
        </p:spPr>
        <p:style>
          <a:lnRef idx="2">
            <a:schemeClr val="accent2"/>
          </a:lnRef>
          <a:fillRef idx="1">
            <a:schemeClr val="lt1"/>
          </a:fillRef>
          <a:effectRef idx="0">
            <a:schemeClr val="accent2"/>
          </a:effectRef>
          <a:fontRef idx="minor">
            <a:schemeClr val="dk1"/>
          </a:fontRef>
        </p:style>
        <p:txBody>
          <a:bodyPr rtlCol="0" anchor="ctr"/>
          <a:p>
            <a:pPr algn="ctr"/>
            <a:endParaRPr lang="zh-TW" altLang="en-US"/>
          </a:p>
        </p:txBody>
      </p:sp>
      <p:sp>
        <p:nvSpPr>
          <p:cNvPr id="8" name="矩形 7"/>
          <p:cNvSpPr/>
          <p:nvPr/>
        </p:nvSpPr>
        <p:spPr>
          <a:xfrm>
            <a:off x="751205" y="2024380"/>
            <a:ext cx="11046460" cy="4652010"/>
          </a:xfrm>
          <a:prstGeom prst="rect">
            <a:avLst/>
          </a:prstGeom>
          <a:noFill/>
          <a:ln w="28575">
            <a:solidFill>
              <a:srgbClr val="E40D08"/>
            </a:solidFill>
          </a:ln>
          <a:extLst>
            <a:ext uri="{909E8E84-426E-40DD-AFC4-6F175D3DCCD1}">
              <a14:hiddenFill xmlns:a14="http://schemas.microsoft.com/office/drawing/2010/main">
                <a:solidFill>
                  <a:srgbClr val="FF0000"/>
                </a:solidFill>
              </a14:hiddenFill>
            </a:ext>
          </a:extLst>
        </p:spPr>
        <p:style>
          <a:lnRef idx="2">
            <a:schemeClr val="accent2"/>
          </a:lnRef>
          <a:fillRef idx="1">
            <a:schemeClr val="lt1"/>
          </a:fillRef>
          <a:effectRef idx="0">
            <a:schemeClr val="accent2"/>
          </a:effectRef>
          <a:fontRef idx="minor">
            <a:schemeClr val="dk1"/>
          </a:fontRef>
        </p:style>
        <p:txBody>
          <a:bodyPr rtlCol="0" anchor="ctr"/>
          <a:p>
            <a:pPr algn="ctr"/>
            <a:endParaRPr lang="zh-TW"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50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字方塊 1"/>
          <p:cNvSpPr txBox="1"/>
          <p:nvPr/>
        </p:nvSpPr>
        <p:spPr>
          <a:xfrm>
            <a:off x="82550" y="727710"/>
            <a:ext cx="8688705" cy="460375"/>
          </a:xfrm>
          <a:prstGeom prst="rect">
            <a:avLst/>
          </a:prstGeom>
          <a:noFill/>
        </p:spPr>
        <p:txBody>
          <a:bodyPr wrap="square" rtlCol="0">
            <a:spAutoFit/>
          </a:bodyPr>
          <a:p>
            <a:r>
              <a:rPr lang="zh-TW" altLang="en-US" sz="2400">
                <a:latin typeface="微軟正黑體" panose="020B0604030504040204" charset="-120"/>
                <a:ea typeface="微軟正黑體" panose="020B0604030504040204" charset="-120"/>
                <a:cs typeface="微軟正黑體" panose="020B0604030504040204" charset="-120"/>
              </a:rPr>
              <a:t>查詢類</a:t>
            </a:r>
            <a:r>
              <a:rPr lang="en-US" altLang="zh-TW" sz="2400">
                <a:latin typeface="微軟正黑體" panose="020B0604030504040204" charset="-120"/>
                <a:ea typeface="微軟正黑體" panose="020B0604030504040204" charset="-120"/>
                <a:cs typeface="微軟正黑體" panose="020B0604030504040204" charset="-120"/>
              </a:rPr>
              <a:t>API</a:t>
            </a:r>
            <a:r>
              <a:rPr lang="zh-TW" altLang="en-US" sz="2400">
                <a:latin typeface="微軟正黑體" panose="020B0604030504040204" charset="-120"/>
                <a:ea typeface="微軟正黑體" panose="020B0604030504040204" charset="-120"/>
                <a:cs typeface="微軟正黑體" panose="020B0604030504040204" charset="-120"/>
              </a:rPr>
              <a:t>設計器</a:t>
            </a:r>
            <a:r>
              <a:rPr lang="en-US" altLang="zh-TW" sz="2400">
                <a:latin typeface="微軟正黑體" panose="020B0604030504040204" charset="-120"/>
                <a:ea typeface="微軟正黑體" panose="020B0604030504040204" charset="-120"/>
                <a:cs typeface="微軟正黑體" panose="020B0604030504040204" charset="-120"/>
              </a:rPr>
              <a:t>(adzi700) </a:t>
            </a:r>
            <a:endParaRPr lang="en-US" altLang="zh-TW" sz="2400">
              <a:latin typeface="微軟正黑體" panose="020B0604030504040204" charset="-120"/>
              <a:ea typeface="微軟正黑體" panose="020B0604030504040204" charset="-120"/>
              <a:cs typeface="微軟正黑體" panose="020B0604030504040204" charset="-120"/>
            </a:endParaRPr>
          </a:p>
        </p:txBody>
      </p:sp>
      <p:pic>
        <p:nvPicPr>
          <p:cNvPr id="4" name="圖片 3"/>
          <p:cNvPicPr>
            <a:picLocks noChangeAspect="1"/>
          </p:cNvPicPr>
          <p:nvPr/>
        </p:nvPicPr>
        <p:blipFill>
          <a:blip r:embed="rId1"/>
          <a:stretch>
            <a:fillRect/>
          </a:stretch>
        </p:blipFill>
        <p:spPr>
          <a:xfrm>
            <a:off x="737870" y="1271270"/>
            <a:ext cx="10909935" cy="5530850"/>
          </a:xfrm>
          <a:prstGeom prst="rect">
            <a:avLst/>
          </a:prstGeom>
        </p:spPr>
      </p:pic>
      <p:pic>
        <p:nvPicPr>
          <p:cNvPr id="5" name="圖片 4"/>
          <p:cNvPicPr>
            <a:picLocks noChangeAspect="1"/>
          </p:cNvPicPr>
          <p:nvPr/>
        </p:nvPicPr>
        <p:blipFill>
          <a:blip r:embed="rId2"/>
          <a:stretch>
            <a:fillRect/>
          </a:stretch>
        </p:blipFill>
        <p:spPr>
          <a:xfrm>
            <a:off x="6988810" y="2338070"/>
            <a:ext cx="4658995" cy="357759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字方塊 1"/>
          <p:cNvSpPr txBox="1"/>
          <p:nvPr/>
        </p:nvSpPr>
        <p:spPr>
          <a:xfrm>
            <a:off x="82550" y="727710"/>
            <a:ext cx="4755515" cy="460375"/>
          </a:xfrm>
          <a:prstGeom prst="rect">
            <a:avLst/>
          </a:prstGeom>
          <a:noFill/>
        </p:spPr>
        <p:txBody>
          <a:bodyPr wrap="square" rtlCol="0">
            <a:spAutoFit/>
          </a:bodyPr>
          <a:p>
            <a:r>
              <a:rPr lang="zh-TW" altLang="en-US" sz="2400">
                <a:latin typeface="微軟正黑體" panose="020B0604030504040204" charset="-120"/>
                <a:ea typeface="微軟正黑體" panose="020B0604030504040204" charset="-120"/>
                <a:cs typeface="微軟正黑體" panose="020B0604030504040204" charset="-120"/>
              </a:rPr>
              <a:t>查詢類</a:t>
            </a:r>
            <a:r>
              <a:rPr lang="en-US" altLang="zh-TW" sz="2400">
                <a:latin typeface="微軟正黑體" panose="020B0604030504040204" charset="-120"/>
                <a:ea typeface="微軟正黑體" panose="020B0604030504040204" charset="-120"/>
                <a:cs typeface="微軟正黑體" panose="020B0604030504040204" charset="-120"/>
              </a:rPr>
              <a:t>API</a:t>
            </a:r>
            <a:r>
              <a:rPr lang="zh-TW" altLang="en-US" sz="2400">
                <a:latin typeface="微軟正黑體" panose="020B0604030504040204" charset="-120"/>
                <a:ea typeface="微軟正黑體" panose="020B0604030504040204" charset="-120"/>
                <a:cs typeface="微軟正黑體" panose="020B0604030504040204" charset="-120"/>
              </a:rPr>
              <a:t>設計器</a:t>
            </a:r>
            <a:r>
              <a:rPr lang="en-US" altLang="zh-TW" sz="2400">
                <a:latin typeface="微軟正黑體" panose="020B0604030504040204" charset="-120"/>
                <a:ea typeface="微軟正黑體" panose="020B0604030504040204" charset="-120"/>
                <a:cs typeface="微軟正黑體" panose="020B0604030504040204" charset="-120"/>
              </a:rPr>
              <a:t>(adzi700)</a:t>
            </a:r>
            <a:endParaRPr lang="en-US" altLang="zh-TW" sz="2400">
              <a:latin typeface="微軟正黑體" panose="020B0604030504040204" charset="-120"/>
              <a:ea typeface="微軟正黑體" panose="020B0604030504040204" charset="-120"/>
              <a:cs typeface="微軟正黑體" panose="020B0604030504040204" charset="-120"/>
            </a:endParaRPr>
          </a:p>
        </p:txBody>
      </p:sp>
      <p:pic>
        <p:nvPicPr>
          <p:cNvPr id="5" name="圖片 4"/>
          <p:cNvPicPr>
            <a:picLocks noChangeAspect="1"/>
          </p:cNvPicPr>
          <p:nvPr/>
        </p:nvPicPr>
        <p:blipFill>
          <a:blip r:embed="rId1"/>
          <a:stretch>
            <a:fillRect/>
          </a:stretch>
        </p:blipFill>
        <p:spPr>
          <a:xfrm>
            <a:off x="918845" y="1188085"/>
            <a:ext cx="10579100" cy="5546090"/>
          </a:xfrm>
          <a:prstGeom prst="rect">
            <a:avLst/>
          </a:prstGeom>
        </p:spPr>
      </p:pic>
      <p:pic>
        <p:nvPicPr>
          <p:cNvPr id="8" name="圖片 7"/>
          <p:cNvPicPr>
            <a:picLocks noChangeAspect="1"/>
          </p:cNvPicPr>
          <p:nvPr/>
        </p:nvPicPr>
        <p:blipFill>
          <a:blip r:embed="rId2"/>
          <a:stretch>
            <a:fillRect/>
          </a:stretch>
        </p:blipFill>
        <p:spPr>
          <a:xfrm>
            <a:off x="5197475" y="1188085"/>
            <a:ext cx="6300470" cy="554609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字方塊 1"/>
          <p:cNvSpPr txBox="1"/>
          <p:nvPr/>
        </p:nvSpPr>
        <p:spPr>
          <a:xfrm>
            <a:off x="82550" y="727710"/>
            <a:ext cx="4755515" cy="460375"/>
          </a:xfrm>
          <a:prstGeom prst="rect">
            <a:avLst/>
          </a:prstGeom>
          <a:noFill/>
        </p:spPr>
        <p:txBody>
          <a:bodyPr wrap="square" rtlCol="0">
            <a:spAutoFit/>
          </a:bodyPr>
          <a:p>
            <a:r>
              <a:rPr lang="zh-TW" altLang="en-US" sz="2400">
                <a:latin typeface="微軟正黑體" panose="020B0604030504040204" charset="-120"/>
                <a:ea typeface="微軟正黑體" panose="020B0604030504040204" charset="-120"/>
                <a:cs typeface="微軟正黑體" panose="020B0604030504040204" charset="-120"/>
              </a:rPr>
              <a:t>查詢類</a:t>
            </a:r>
            <a:r>
              <a:rPr lang="en-US" altLang="zh-TW" sz="2400">
                <a:latin typeface="微軟正黑體" panose="020B0604030504040204" charset="-120"/>
                <a:ea typeface="微軟正黑體" panose="020B0604030504040204" charset="-120"/>
                <a:cs typeface="微軟正黑體" panose="020B0604030504040204" charset="-120"/>
              </a:rPr>
              <a:t>API</a:t>
            </a:r>
            <a:r>
              <a:rPr lang="zh-TW" altLang="en-US" sz="2400">
                <a:latin typeface="微軟正黑體" panose="020B0604030504040204" charset="-120"/>
                <a:ea typeface="微軟正黑體" panose="020B0604030504040204" charset="-120"/>
                <a:cs typeface="微軟正黑體" panose="020B0604030504040204" charset="-120"/>
              </a:rPr>
              <a:t>設計器</a:t>
            </a:r>
            <a:r>
              <a:rPr lang="en-US" altLang="zh-TW" sz="2400">
                <a:latin typeface="微軟正黑體" panose="020B0604030504040204" charset="-120"/>
                <a:ea typeface="微軟正黑體" panose="020B0604030504040204" charset="-120"/>
                <a:cs typeface="微軟正黑體" panose="020B0604030504040204" charset="-120"/>
              </a:rPr>
              <a:t>(adzi700)</a:t>
            </a:r>
            <a:endParaRPr lang="en-US" altLang="zh-TW" sz="2400">
              <a:latin typeface="微軟正黑體" panose="020B0604030504040204" charset="-120"/>
              <a:ea typeface="微軟正黑體" panose="020B0604030504040204" charset="-120"/>
              <a:cs typeface="微軟正黑體" panose="020B0604030504040204" charset="-120"/>
            </a:endParaRPr>
          </a:p>
        </p:txBody>
      </p:sp>
      <p:pic>
        <p:nvPicPr>
          <p:cNvPr id="9" name="圖片 8"/>
          <p:cNvPicPr>
            <a:picLocks noChangeAspect="1"/>
          </p:cNvPicPr>
          <p:nvPr/>
        </p:nvPicPr>
        <p:blipFill>
          <a:blip r:embed="rId1"/>
          <a:stretch>
            <a:fillRect/>
          </a:stretch>
        </p:blipFill>
        <p:spPr>
          <a:xfrm>
            <a:off x="642620" y="1188085"/>
            <a:ext cx="11071860" cy="5514340"/>
          </a:xfrm>
          <a:prstGeom prst="rect">
            <a:avLst/>
          </a:prstGeom>
        </p:spPr>
      </p:pic>
      <p:sp>
        <p:nvSpPr>
          <p:cNvPr id="10" name="文字方塊 9"/>
          <p:cNvSpPr txBox="1"/>
          <p:nvPr/>
        </p:nvSpPr>
        <p:spPr>
          <a:xfrm>
            <a:off x="1718310" y="3434715"/>
            <a:ext cx="9234805" cy="1322070"/>
          </a:xfrm>
          <a:prstGeom prst="rect">
            <a:avLst/>
          </a:prstGeom>
          <a:ln w="38100">
            <a:solidFill>
              <a:srgbClr val="FF0000"/>
            </a:solidFill>
          </a:ln>
        </p:spPr>
        <p:style>
          <a:lnRef idx="2">
            <a:schemeClr val="accent2"/>
          </a:lnRef>
          <a:fillRef idx="1">
            <a:schemeClr val="lt1"/>
          </a:fillRef>
          <a:effectRef idx="0">
            <a:schemeClr val="accent2"/>
          </a:effectRef>
          <a:fontRef idx="minor">
            <a:schemeClr val="dk1"/>
          </a:fontRef>
        </p:style>
        <p:txBody>
          <a:bodyPr wrap="square" rtlCol="0">
            <a:spAutoFit/>
          </a:bodyPr>
          <a:p>
            <a:pPr algn="ctr"/>
            <a:r>
              <a:rPr lang="zh-TW" altLang="en-US" sz="4000" b="1">
                <a:solidFill>
                  <a:srgbClr val="FF0000"/>
                </a:solidFill>
                <a:latin typeface="微軟正黑體" panose="020B0604030504040204" charset="-120"/>
                <a:ea typeface="微軟正黑體" panose="020B0604030504040204" charset="-120"/>
                <a:cs typeface="微軟正黑體" panose="020B0604030504040204" charset="-120"/>
              </a:rPr>
              <a:t>建檔完成，即自動生成可被調用的</a:t>
            </a:r>
            <a:r>
              <a:rPr lang="en-US" altLang="zh-TW" sz="4000" b="1">
                <a:solidFill>
                  <a:srgbClr val="FF0000"/>
                </a:solidFill>
                <a:latin typeface="微軟正黑體" panose="020B0604030504040204" charset="-120"/>
                <a:ea typeface="微軟正黑體" panose="020B0604030504040204" charset="-120"/>
                <a:cs typeface="微軟正黑體" panose="020B0604030504040204" charset="-120"/>
              </a:rPr>
              <a:t>API</a:t>
            </a:r>
            <a:endParaRPr lang="en-US" altLang="zh-TW" sz="4000">
              <a:solidFill>
                <a:srgbClr val="FF0000"/>
              </a:solidFill>
              <a:latin typeface="微軟正黑體" panose="020B0604030504040204" charset="-120"/>
              <a:ea typeface="微軟正黑體" panose="020B0604030504040204" charset="-120"/>
              <a:cs typeface="微軟正黑體" panose="020B0604030504040204" charset="-120"/>
            </a:endParaRPr>
          </a:p>
          <a:p>
            <a:pPr algn="ctr"/>
            <a:r>
              <a:rPr lang="zh-TW" altLang="en-US" sz="4000">
                <a:solidFill>
                  <a:srgbClr val="FF0000"/>
                </a:solidFill>
                <a:latin typeface="微軟正黑體" panose="020B0604030504040204" charset="-120"/>
                <a:ea typeface="微軟正黑體" panose="020B0604030504040204" charset="-120"/>
                <a:cs typeface="微軟正黑體" panose="020B0604030504040204" charset="-120"/>
                <a:sym typeface="+mn-ea"/>
              </a:rPr>
              <a:t>不會寫程式也可開發</a:t>
            </a:r>
            <a:r>
              <a:rPr lang="en-US" altLang="zh-TW" sz="4000">
                <a:solidFill>
                  <a:srgbClr val="FF0000"/>
                </a:solidFill>
                <a:latin typeface="微軟正黑體" panose="020B0604030504040204" charset="-120"/>
                <a:ea typeface="微軟正黑體" panose="020B0604030504040204" charset="-120"/>
                <a:cs typeface="微軟正黑體" panose="020B0604030504040204" charset="-120"/>
                <a:sym typeface="+mn-ea"/>
              </a:rPr>
              <a:t>API</a:t>
            </a:r>
            <a:endParaRPr lang="en-US" altLang="zh-TW" sz="4000">
              <a:solidFill>
                <a:srgbClr val="FF0000"/>
              </a:solidFill>
              <a:latin typeface="微軟正黑體" panose="020B0604030504040204" charset="-120"/>
              <a:ea typeface="微軟正黑體" panose="020B0604030504040204" charset="-120"/>
              <a:cs typeface="微軟正黑體" panose="020B0604030504040204" charset="-120"/>
            </a:endParaRPr>
          </a:p>
        </p:txBody>
      </p:sp>
      <p:pic>
        <p:nvPicPr>
          <p:cNvPr id="4" name="圖片 3"/>
          <p:cNvPicPr>
            <a:picLocks noChangeAspect="1"/>
          </p:cNvPicPr>
          <p:nvPr/>
        </p:nvPicPr>
        <p:blipFill>
          <a:blip r:embed="rId2">
            <a:clrChange>
              <a:clrFrom>
                <a:srgbClr val="F0F0F0">
                  <a:alpha val="100000"/>
                </a:srgbClr>
              </a:clrFrom>
              <a:clrTo>
                <a:srgbClr val="F0F0F0">
                  <a:alpha val="100000"/>
                  <a:alpha val="0"/>
                </a:srgbClr>
              </a:clrTo>
            </a:clrChange>
          </a:blip>
          <a:stretch>
            <a:fillRect/>
          </a:stretch>
        </p:blipFill>
        <p:spPr>
          <a:xfrm>
            <a:off x="5276850" y="2513330"/>
            <a:ext cx="826135" cy="92138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字方塊 1"/>
          <p:cNvSpPr txBox="1"/>
          <p:nvPr/>
        </p:nvSpPr>
        <p:spPr>
          <a:xfrm>
            <a:off x="82550" y="727710"/>
            <a:ext cx="4755515" cy="460375"/>
          </a:xfrm>
          <a:prstGeom prst="rect">
            <a:avLst/>
          </a:prstGeom>
          <a:noFill/>
        </p:spPr>
        <p:txBody>
          <a:bodyPr wrap="square" rtlCol="0">
            <a:spAutoFit/>
          </a:bodyPr>
          <a:p>
            <a:r>
              <a:rPr lang="zh-TW" altLang="en-US" sz="2400">
                <a:latin typeface="微軟正黑體" panose="020B0604030504040204" charset="-120"/>
                <a:ea typeface="微軟正黑體" panose="020B0604030504040204" charset="-120"/>
                <a:cs typeface="微軟正黑體" panose="020B0604030504040204" charset="-120"/>
              </a:rPr>
              <a:t>查詢類</a:t>
            </a:r>
            <a:r>
              <a:rPr lang="en-US" altLang="zh-TW" sz="2400">
                <a:latin typeface="微軟正黑體" panose="020B0604030504040204" charset="-120"/>
                <a:ea typeface="微軟正黑體" panose="020B0604030504040204" charset="-120"/>
                <a:cs typeface="微軟正黑體" panose="020B0604030504040204" charset="-120"/>
              </a:rPr>
              <a:t>API</a:t>
            </a:r>
            <a:r>
              <a:rPr lang="zh-TW" altLang="en-US" sz="2400">
                <a:latin typeface="微軟正黑體" panose="020B0604030504040204" charset="-120"/>
                <a:ea typeface="微軟正黑體" panose="020B0604030504040204" charset="-120"/>
                <a:cs typeface="微軟正黑體" panose="020B0604030504040204" charset="-120"/>
              </a:rPr>
              <a:t>設計器</a:t>
            </a:r>
            <a:r>
              <a:rPr lang="en-US" altLang="zh-TW" sz="2400">
                <a:latin typeface="微軟正黑體" panose="020B0604030504040204" charset="-120"/>
                <a:ea typeface="微軟正黑體" panose="020B0604030504040204" charset="-120"/>
                <a:cs typeface="微軟正黑體" panose="020B0604030504040204" charset="-120"/>
              </a:rPr>
              <a:t>(adzi700)</a:t>
            </a:r>
            <a:endParaRPr lang="en-US" altLang="zh-TW" sz="2400">
              <a:latin typeface="微軟正黑體" panose="020B0604030504040204" charset="-120"/>
              <a:ea typeface="微軟正黑體" panose="020B0604030504040204" charset="-120"/>
              <a:cs typeface="微軟正黑體" panose="020B0604030504040204" charset="-120"/>
            </a:endParaRPr>
          </a:p>
        </p:txBody>
      </p:sp>
      <p:pic>
        <p:nvPicPr>
          <p:cNvPr id="3" name="圖片 2"/>
          <p:cNvPicPr>
            <a:picLocks noChangeAspect="1"/>
          </p:cNvPicPr>
          <p:nvPr/>
        </p:nvPicPr>
        <p:blipFill>
          <a:blip r:embed="rId1"/>
          <a:stretch>
            <a:fillRect/>
          </a:stretch>
        </p:blipFill>
        <p:spPr>
          <a:xfrm>
            <a:off x="1706245" y="1287145"/>
            <a:ext cx="9563735" cy="5201285"/>
          </a:xfrm>
          <a:prstGeom prst="rect">
            <a:avLst/>
          </a:prstGeom>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 name="圖片 13"/>
          <p:cNvPicPr>
            <a:picLocks noChangeAspect="1"/>
          </p:cNvPicPr>
          <p:nvPr/>
        </p:nvPicPr>
        <p:blipFill>
          <a:blip r:embed="rId1"/>
          <a:stretch>
            <a:fillRect/>
          </a:stretch>
        </p:blipFill>
        <p:spPr>
          <a:xfrm>
            <a:off x="1249045" y="1336040"/>
            <a:ext cx="10172700" cy="5314950"/>
          </a:xfrm>
          <a:prstGeom prst="rect">
            <a:avLst/>
          </a:prstGeom>
        </p:spPr>
      </p:pic>
      <p:sp>
        <p:nvSpPr>
          <p:cNvPr id="2" name="文字方塊 1"/>
          <p:cNvSpPr txBox="1"/>
          <p:nvPr/>
        </p:nvSpPr>
        <p:spPr>
          <a:xfrm>
            <a:off x="82550" y="727710"/>
            <a:ext cx="4755515" cy="460375"/>
          </a:xfrm>
          <a:prstGeom prst="rect">
            <a:avLst/>
          </a:prstGeom>
          <a:noFill/>
        </p:spPr>
        <p:txBody>
          <a:bodyPr wrap="square" rtlCol="0">
            <a:spAutoFit/>
          </a:bodyPr>
          <a:p>
            <a:r>
              <a:rPr lang="zh-TW" altLang="en-US" sz="2400">
                <a:latin typeface="微軟正黑體" panose="020B0604030504040204" charset="-120"/>
                <a:ea typeface="微軟正黑體" panose="020B0604030504040204" charset="-120"/>
                <a:cs typeface="微軟正黑體" panose="020B0604030504040204" charset="-120"/>
              </a:rPr>
              <a:t>建檔類</a:t>
            </a:r>
            <a:r>
              <a:rPr lang="en-US" altLang="zh-TW" sz="2400">
                <a:latin typeface="微軟正黑體" panose="020B0604030504040204" charset="-120"/>
                <a:ea typeface="微軟正黑體" panose="020B0604030504040204" charset="-120"/>
                <a:cs typeface="微軟正黑體" panose="020B0604030504040204" charset="-120"/>
              </a:rPr>
              <a:t>API</a:t>
            </a:r>
            <a:r>
              <a:rPr lang="zh-TW" altLang="en-US" sz="2400">
                <a:latin typeface="微軟正黑體" panose="020B0604030504040204" charset="-120"/>
                <a:ea typeface="微軟正黑體" panose="020B0604030504040204" charset="-120"/>
                <a:cs typeface="微軟正黑體" panose="020B0604030504040204" charset="-120"/>
              </a:rPr>
              <a:t>設計器</a:t>
            </a:r>
            <a:r>
              <a:rPr lang="en-US" altLang="zh-TW" sz="2400">
                <a:latin typeface="微軟正黑體" panose="020B0604030504040204" charset="-120"/>
                <a:ea typeface="微軟正黑體" panose="020B0604030504040204" charset="-120"/>
                <a:cs typeface="微軟正黑體" panose="020B0604030504040204" charset="-120"/>
              </a:rPr>
              <a:t>(adzi710)</a:t>
            </a:r>
            <a:endParaRPr lang="en-US" altLang="zh-TW" sz="2400">
              <a:latin typeface="微軟正黑體" panose="020B0604030504040204" charset="-120"/>
              <a:ea typeface="微軟正黑體" panose="020B0604030504040204" charset="-120"/>
              <a:cs typeface="微軟正黑體" panose="020B0604030504040204" charset="-120"/>
            </a:endParaRPr>
          </a:p>
        </p:txBody>
      </p:sp>
      <p:sp>
        <p:nvSpPr>
          <p:cNvPr id="11" name="文字方塊 10"/>
          <p:cNvSpPr txBox="1"/>
          <p:nvPr/>
        </p:nvSpPr>
        <p:spPr>
          <a:xfrm>
            <a:off x="1478280" y="2908300"/>
            <a:ext cx="9234805" cy="1322070"/>
          </a:xfrm>
          <a:prstGeom prst="rect">
            <a:avLst/>
          </a:prstGeom>
          <a:ln w="38100">
            <a:solidFill>
              <a:srgbClr val="FF0000"/>
            </a:solidFill>
          </a:ln>
        </p:spPr>
        <p:style>
          <a:lnRef idx="2">
            <a:schemeClr val="accent2"/>
          </a:lnRef>
          <a:fillRef idx="1">
            <a:schemeClr val="lt1"/>
          </a:fillRef>
          <a:effectRef idx="0">
            <a:schemeClr val="accent2"/>
          </a:effectRef>
          <a:fontRef idx="minor">
            <a:schemeClr val="dk1"/>
          </a:fontRef>
        </p:style>
        <p:txBody>
          <a:bodyPr wrap="square" rtlCol="0">
            <a:spAutoFit/>
          </a:bodyPr>
          <a:p>
            <a:pPr algn="ctr"/>
            <a:r>
              <a:rPr lang="zh-TW" altLang="en-US" sz="4000">
                <a:solidFill>
                  <a:srgbClr val="FF0000"/>
                </a:solidFill>
                <a:latin typeface="微軟正黑體" panose="020B0604030504040204" charset="-120"/>
                <a:ea typeface="微軟正黑體" panose="020B0604030504040204" charset="-120"/>
                <a:cs typeface="微軟正黑體" panose="020B0604030504040204" charset="-120"/>
              </a:rPr>
              <a:t>建檔完成，即自動生成可被調用的</a:t>
            </a:r>
            <a:r>
              <a:rPr lang="en-US" altLang="zh-TW" sz="4000">
                <a:solidFill>
                  <a:srgbClr val="FF0000"/>
                </a:solidFill>
                <a:latin typeface="微軟正黑體" panose="020B0604030504040204" charset="-120"/>
                <a:ea typeface="微軟正黑體" panose="020B0604030504040204" charset="-120"/>
                <a:cs typeface="微軟正黑體" panose="020B0604030504040204" charset="-120"/>
              </a:rPr>
              <a:t>API</a:t>
            </a:r>
            <a:endParaRPr lang="en-US" altLang="zh-TW" sz="4000">
              <a:solidFill>
                <a:srgbClr val="FF0000"/>
              </a:solidFill>
              <a:latin typeface="微軟正黑體" panose="020B0604030504040204" charset="-120"/>
              <a:ea typeface="微軟正黑體" panose="020B0604030504040204" charset="-120"/>
              <a:cs typeface="微軟正黑體" panose="020B0604030504040204" charset="-120"/>
            </a:endParaRPr>
          </a:p>
          <a:p>
            <a:pPr algn="ctr"/>
            <a:r>
              <a:rPr lang="zh-TW" altLang="en-US" sz="4000" b="1">
                <a:solidFill>
                  <a:srgbClr val="FF0000"/>
                </a:solidFill>
                <a:latin typeface="微軟正黑體" panose="020B0604030504040204" charset="-120"/>
                <a:ea typeface="微軟正黑體" panose="020B0604030504040204" charset="-120"/>
                <a:cs typeface="微軟正黑體" panose="020B0604030504040204" charset="-120"/>
              </a:rPr>
              <a:t>非程序員也可開發</a:t>
            </a:r>
            <a:r>
              <a:rPr lang="en-US" altLang="zh-TW" sz="4000" b="1">
                <a:solidFill>
                  <a:srgbClr val="FF0000"/>
                </a:solidFill>
                <a:latin typeface="微軟正黑體" panose="020B0604030504040204" charset="-120"/>
                <a:ea typeface="微軟正黑體" panose="020B0604030504040204" charset="-120"/>
                <a:cs typeface="微軟正黑體" panose="020B0604030504040204" charset="-120"/>
              </a:rPr>
              <a:t>API</a:t>
            </a:r>
            <a:endParaRPr lang="en-US" altLang="zh-TW" sz="4000" b="1">
              <a:solidFill>
                <a:srgbClr val="FF0000"/>
              </a:solidFill>
              <a:latin typeface="微軟正黑體" panose="020B0604030504040204" charset="-120"/>
              <a:ea typeface="微軟正黑體" panose="020B0604030504040204" charset="-120"/>
              <a:cs typeface="微軟正黑體" panose="020B0604030504040204"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字方塊 1"/>
          <p:cNvSpPr txBox="1"/>
          <p:nvPr/>
        </p:nvSpPr>
        <p:spPr>
          <a:xfrm>
            <a:off x="68580" y="727710"/>
            <a:ext cx="4755515" cy="460375"/>
          </a:xfrm>
          <a:prstGeom prst="rect">
            <a:avLst/>
          </a:prstGeom>
          <a:noFill/>
        </p:spPr>
        <p:txBody>
          <a:bodyPr wrap="square" rtlCol="0">
            <a:spAutoFit/>
          </a:bodyPr>
          <a:p>
            <a:r>
              <a:rPr lang="en-US" altLang="zh-TW" sz="2400">
                <a:latin typeface="微軟正黑體" panose="020B0604030504040204" charset="-120"/>
                <a:ea typeface="微軟正黑體" panose="020B0604030504040204" charset="-120"/>
                <a:cs typeface="微軟正黑體" panose="020B0604030504040204" charset="-120"/>
              </a:rPr>
              <a:t>API</a:t>
            </a:r>
            <a:r>
              <a:rPr lang="zh-TW" altLang="en-US" sz="2400">
                <a:latin typeface="微軟正黑體" panose="020B0604030504040204" charset="-120"/>
                <a:ea typeface="微軟正黑體" panose="020B0604030504040204" charset="-120"/>
                <a:cs typeface="微軟正黑體" panose="020B0604030504040204" charset="-120"/>
              </a:rPr>
              <a:t>設計器：</a:t>
            </a:r>
            <a:endParaRPr lang="zh-TW" altLang="en-US" sz="2400">
              <a:latin typeface="微軟正黑體" panose="020B0604030504040204" charset="-120"/>
              <a:ea typeface="微軟正黑體" panose="020B0604030504040204" charset="-120"/>
              <a:cs typeface="微軟正黑體" panose="020B0604030504040204" charset="-120"/>
            </a:endParaRPr>
          </a:p>
        </p:txBody>
      </p:sp>
      <p:pic>
        <p:nvPicPr>
          <p:cNvPr id="4" name="圖片 3"/>
          <p:cNvPicPr>
            <a:picLocks noChangeAspect="1"/>
          </p:cNvPicPr>
          <p:nvPr/>
        </p:nvPicPr>
        <p:blipFill>
          <a:blip r:embed="rId1"/>
          <a:stretch>
            <a:fillRect/>
          </a:stretch>
        </p:blipFill>
        <p:spPr>
          <a:xfrm>
            <a:off x="366395" y="1188085"/>
            <a:ext cx="11459210" cy="5706745"/>
          </a:xfrm>
          <a:prstGeom prst="rect">
            <a:avLst/>
          </a:prstGeom>
        </p:spPr>
      </p:pic>
      <p:sp>
        <p:nvSpPr>
          <p:cNvPr id="11" name="文字方塊 10"/>
          <p:cNvSpPr txBox="1"/>
          <p:nvPr/>
        </p:nvSpPr>
        <p:spPr>
          <a:xfrm>
            <a:off x="1718310" y="3434715"/>
            <a:ext cx="9234805" cy="1938020"/>
          </a:xfrm>
          <a:prstGeom prst="rect">
            <a:avLst/>
          </a:prstGeom>
          <a:ln w="38100">
            <a:solidFill>
              <a:srgbClr val="FF0000"/>
            </a:solidFill>
          </a:ln>
        </p:spPr>
        <p:style>
          <a:lnRef idx="2">
            <a:schemeClr val="accent2"/>
          </a:lnRef>
          <a:fillRef idx="1">
            <a:schemeClr val="lt1"/>
          </a:fillRef>
          <a:effectRef idx="0">
            <a:schemeClr val="accent2"/>
          </a:effectRef>
          <a:fontRef idx="minor">
            <a:schemeClr val="dk1"/>
          </a:fontRef>
        </p:style>
        <p:txBody>
          <a:bodyPr wrap="square" rtlCol="0">
            <a:spAutoFit/>
          </a:bodyPr>
          <a:p>
            <a:pPr algn="ctr"/>
            <a:r>
              <a:rPr lang="zh-TW" altLang="en-US" sz="4000" b="1">
                <a:solidFill>
                  <a:srgbClr val="FF0000"/>
                </a:solidFill>
                <a:latin typeface="微軟正黑體" panose="020B0604030504040204" charset="-120"/>
                <a:ea typeface="微軟正黑體" panose="020B0604030504040204" charset="-120"/>
                <a:cs typeface="微軟正黑體" panose="020B0604030504040204" charset="-120"/>
              </a:rPr>
              <a:t>免建檔，一鍵匯入</a:t>
            </a:r>
            <a:endParaRPr lang="zh-TW" altLang="en-US" sz="4000">
              <a:solidFill>
                <a:srgbClr val="FF0000"/>
              </a:solidFill>
              <a:latin typeface="微軟正黑體" panose="020B0604030504040204" charset="-120"/>
              <a:ea typeface="微軟正黑體" panose="020B0604030504040204" charset="-120"/>
              <a:cs typeface="微軟正黑體" panose="020B0604030504040204" charset="-120"/>
            </a:endParaRPr>
          </a:p>
          <a:p>
            <a:pPr algn="ctr"/>
            <a:r>
              <a:rPr lang="zh-TW" altLang="en-US" sz="4000">
                <a:solidFill>
                  <a:srgbClr val="FF0000"/>
                </a:solidFill>
                <a:latin typeface="微軟正黑體" panose="020B0604030504040204" charset="-120"/>
                <a:ea typeface="微軟正黑體" panose="020B0604030504040204" charset="-120"/>
                <a:cs typeface="微軟正黑體" panose="020B0604030504040204" charset="-120"/>
              </a:rPr>
              <a:t>即自動生成可被調用的</a:t>
            </a:r>
            <a:r>
              <a:rPr lang="en-US" altLang="zh-TW" sz="4000">
                <a:solidFill>
                  <a:srgbClr val="FF0000"/>
                </a:solidFill>
                <a:latin typeface="微軟正黑體" panose="020B0604030504040204" charset="-120"/>
                <a:ea typeface="微軟正黑體" panose="020B0604030504040204" charset="-120"/>
                <a:cs typeface="微軟正黑體" panose="020B0604030504040204" charset="-120"/>
              </a:rPr>
              <a:t>API</a:t>
            </a:r>
            <a:endParaRPr lang="en-US" altLang="zh-TW" sz="4000">
              <a:solidFill>
                <a:srgbClr val="FF0000"/>
              </a:solidFill>
              <a:latin typeface="微軟正黑體" panose="020B0604030504040204" charset="-120"/>
              <a:ea typeface="微軟正黑體" panose="020B0604030504040204" charset="-120"/>
              <a:cs typeface="微軟正黑體" panose="020B0604030504040204" charset="-120"/>
            </a:endParaRPr>
          </a:p>
          <a:p>
            <a:pPr algn="ctr"/>
            <a:r>
              <a:rPr lang="zh-TW" altLang="en-US" sz="4000" b="1">
                <a:solidFill>
                  <a:srgbClr val="FF0000"/>
                </a:solidFill>
                <a:latin typeface="微軟正黑體" panose="020B0604030504040204" charset="-120"/>
                <a:ea typeface="微軟正黑體" panose="020B0604030504040204" charset="-120"/>
                <a:cs typeface="微軟正黑體" panose="020B0604030504040204" charset="-120"/>
              </a:rPr>
              <a:t>非程序員也可開發</a:t>
            </a:r>
            <a:r>
              <a:rPr lang="en-US" altLang="zh-TW" sz="4000" b="1">
                <a:solidFill>
                  <a:srgbClr val="FF0000"/>
                </a:solidFill>
                <a:latin typeface="微軟正黑體" panose="020B0604030504040204" charset="-120"/>
                <a:ea typeface="微軟正黑體" panose="020B0604030504040204" charset="-120"/>
                <a:cs typeface="微軟正黑體" panose="020B0604030504040204" charset="-120"/>
              </a:rPr>
              <a:t>API</a:t>
            </a:r>
            <a:endParaRPr lang="en-US" altLang="zh-TW" sz="4000" b="1">
              <a:solidFill>
                <a:srgbClr val="FF0000"/>
              </a:solidFill>
              <a:latin typeface="微軟正黑體" panose="020B0604030504040204" charset="-120"/>
              <a:ea typeface="微軟正黑體" panose="020B0604030504040204" charset="-120"/>
              <a:cs typeface="微軟正黑體" panose="020B0604030504040204"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字方塊 1"/>
          <p:cNvSpPr txBox="1"/>
          <p:nvPr/>
        </p:nvSpPr>
        <p:spPr>
          <a:xfrm>
            <a:off x="82550" y="727710"/>
            <a:ext cx="1609090" cy="460375"/>
          </a:xfrm>
          <a:prstGeom prst="rect">
            <a:avLst/>
          </a:prstGeom>
          <a:noFill/>
        </p:spPr>
        <p:txBody>
          <a:bodyPr wrap="square" rtlCol="0">
            <a:spAutoFit/>
          </a:bodyPr>
          <a:p>
            <a:r>
              <a:rPr lang="en-US" altLang="zh-TW" sz="2400">
                <a:latin typeface="微軟正黑體" panose="020B0604030504040204" charset="-120"/>
                <a:ea typeface="微軟正黑體" panose="020B0604030504040204" charset="-120"/>
                <a:cs typeface="微軟正黑體" panose="020B0604030504040204" charset="-120"/>
              </a:rPr>
              <a:t>API</a:t>
            </a:r>
            <a:r>
              <a:rPr lang="zh-TW" altLang="en-US" sz="2400">
                <a:latin typeface="微軟正黑體" panose="020B0604030504040204" charset="-120"/>
                <a:ea typeface="微軟正黑體" panose="020B0604030504040204" charset="-120"/>
                <a:cs typeface="微軟正黑體" panose="020B0604030504040204" charset="-120"/>
              </a:rPr>
              <a:t>設計器</a:t>
            </a:r>
            <a:endParaRPr lang="en-US" altLang="zh-TW" sz="2400">
              <a:latin typeface="微軟正黑體" panose="020B0604030504040204" charset="-120"/>
              <a:ea typeface="微軟正黑體" panose="020B0604030504040204" charset="-120"/>
              <a:cs typeface="微軟正黑體" panose="020B0604030504040204" charset="-120"/>
            </a:endParaRPr>
          </a:p>
        </p:txBody>
      </p:sp>
      <p:pic>
        <p:nvPicPr>
          <p:cNvPr id="6" name="圖片 5"/>
          <p:cNvPicPr>
            <a:picLocks noChangeAspect="1"/>
          </p:cNvPicPr>
          <p:nvPr/>
        </p:nvPicPr>
        <p:blipFill>
          <a:blip r:embed="rId1"/>
          <a:srcRect t="497" r="4636"/>
          <a:stretch>
            <a:fillRect/>
          </a:stretch>
        </p:blipFill>
        <p:spPr>
          <a:xfrm>
            <a:off x="612140" y="1188085"/>
            <a:ext cx="10804525" cy="5570855"/>
          </a:xfrm>
          <a:prstGeom prst="rect">
            <a:avLst/>
          </a:prstGeom>
          <a:ln>
            <a:solidFill>
              <a:schemeClr val="accent1"/>
            </a:solidFill>
          </a:ln>
        </p:spPr>
      </p:pic>
      <p:sp>
        <p:nvSpPr>
          <p:cNvPr id="8" name="文字方塊 7"/>
          <p:cNvSpPr txBox="1"/>
          <p:nvPr/>
        </p:nvSpPr>
        <p:spPr>
          <a:xfrm>
            <a:off x="2941955" y="3004820"/>
            <a:ext cx="6582410" cy="1938020"/>
          </a:xfrm>
          <a:prstGeom prst="rect">
            <a:avLst/>
          </a:prstGeom>
          <a:ln w="38100">
            <a:solidFill>
              <a:srgbClr val="FF0000"/>
            </a:solidFill>
          </a:ln>
        </p:spPr>
        <p:style>
          <a:lnRef idx="2">
            <a:schemeClr val="accent2"/>
          </a:lnRef>
          <a:fillRef idx="1">
            <a:schemeClr val="lt1"/>
          </a:fillRef>
          <a:effectRef idx="0">
            <a:schemeClr val="accent2"/>
          </a:effectRef>
          <a:fontRef idx="minor">
            <a:schemeClr val="dk1"/>
          </a:fontRef>
        </p:style>
        <p:txBody>
          <a:bodyPr wrap="square" rtlCol="0">
            <a:spAutoFit/>
          </a:bodyPr>
          <a:p>
            <a:pPr algn="ctr"/>
            <a:r>
              <a:rPr lang="zh-TW" altLang="en-US" sz="4000" b="1">
                <a:solidFill>
                  <a:srgbClr val="FF0000"/>
                </a:solidFill>
                <a:latin typeface="微軟正黑體" panose="020B0604030504040204" charset="-120"/>
                <a:ea typeface="微軟正黑體" panose="020B0604030504040204" charset="-120"/>
                <a:cs typeface="微軟正黑體" panose="020B0604030504040204" charset="-120"/>
              </a:rPr>
              <a:t>快速二開</a:t>
            </a:r>
            <a:endParaRPr lang="zh-TW" altLang="en-US" sz="4000">
              <a:solidFill>
                <a:srgbClr val="FF0000"/>
              </a:solidFill>
              <a:latin typeface="微軟正黑體" panose="020B0604030504040204" charset="-120"/>
              <a:ea typeface="微軟正黑體" panose="020B0604030504040204" charset="-120"/>
              <a:cs typeface="微軟正黑體" panose="020B0604030504040204" charset="-120"/>
            </a:endParaRPr>
          </a:p>
          <a:p>
            <a:pPr algn="ctr"/>
            <a:r>
              <a:rPr lang="zh-TW" altLang="en-US" sz="4000">
                <a:solidFill>
                  <a:srgbClr val="FF0000"/>
                </a:solidFill>
                <a:latin typeface="微軟正黑體" panose="020B0604030504040204" charset="-120"/>
                <a:ea typeface="微軟正黑體" panose="020B0604030504040204" charset="-120"/>
                <a:cs typeface="微軟正黑體" panose="020B0604030504040204" charset="-120"/>
                <a:sym typeface="+mn-ea"/>
              </a:rPr>
              <a:t>一鍵匯出，調整後匯入</a:t>
            </a:r>
            <a:endParaRPr lang="zh-TW" altLang="en-US" sz="4000">
              <a:solidFill>
                <a:srgbClr val="FF0000"/>
              </a:solidFill>
              <a:latin typeface="微軟正黑體" panose="020B0604030504040204" charset="-120"/>
              <a:ea typeface="微軟正黑體" panose="020B0604030504040204" charset="-120"/>
              <a:cs typeface="微軟正黑體" panose="020B0604030504040204" charset="-120"/>
              <a:sym typeface="+mn-ea"/>
            </a:endParaRPr>
          </a:p>
          <a:p>
            <a:pPr algn="ctr"/>
            <a:r>
              <a:rPr lang="zh-TW" altLang="en-US" sz="4000" b="1">
                <a:solidFill>
                  <a:srgbClr val="FF0000"/>
                </a:solidFill>
                <a:latin typeface="微軟正黑體" panose="020B0604030504040204" charset="-120"/>
                <a:ea typeface="微軟正黑體" panose="020B0604030504040204" charset="-120"/>
                <a:cs typeface="微軟正黑體" panose="020B0604030504040204" charset="-120"/>
                <a:sym typeface="+mn-ea"/>
              </a:rPr>
              <a:t>非程序員也可開發</a:t>
            </a:r>
            <a:r>
              <a:rPr lang="en-US" altLang="zh-TW" sz="4000" b="1">
                <a:solidFill>
                  <a:srgbClr val="FF0000"/>
                </a:solidFill>
                <a:latin typeface="微軟正黑體" panose="020B0604030504040204" charset="-120"/>
                <a:ea typeface="微軟正黑體" panose="020B0604030504040204" charset="-120"/>
                <a:cs typeface="微軟正黑體" panose="020B0604030504040204" charset="-120"/>
                <a:sym typeface="+mn-ea"/>
              </a:rPr>
              <a:t>API</a:t>
            </a:r>
            <a:endParaRPr lang="zh-TW" altLang="en-US" sz="4000" b="1">
              <a:solidFill>
                <a:srgbClr val="FF0000"/>
              </a:solidFill>
              <a:latin typeface="微軟正黑體" panose="020B0604030504040204" charset="-120"/>
              <a:ea typeface="微軟正黑體" panose="020B0604030504040204" charset="-120"/>
              <a:cs typeface="微軟正黑體" panose="020B0604030504040204" charset="-120"/>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theme/theme1.xml><?xml version="1.0" encoding="utf-8"?>
<a:theme xmlns:a="http://schemas.openxmlformats.org/drawingml/2006/main" name="1_有底紋母片">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digiwin_宽版">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emp">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FF0000"/>
          </a:solidFill>
          <a:prstDash val="dash"/>
        </a:ln>
      </a:spPr>
      <a:bodyPr rtlCol="0" anchor="ctr"/>
      <a:lstStyle>
        <a:defPPr algn="ctr">
          <a:defRPr/>
        </a:defPPr>
      </a:lstStyle>
      <a:style>
        <a:lnRef idx="2">
          <a:schemeClr val="accent2"/>
        </a:lnRef>
        <a:fillRef idx="1">
          <a:schemeClr val="lt1"/>
        </a:fillRef>
        <a:effectRef idx="0">
          <a:schemeClr val="accent2"/>
        </a:effectRef>
        <a:fontRef idx="minor">
          <a:schemeClr val="dk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digiwin_宽版">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emp">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FF0000"/>
          </a:solidFill>
          <a:prstDash val="dash"/>
        </a:ln>
      </a:spPr>
      <a:bodyPr rtlCol="0" anchor="ctr"/>
      <a:lstStyle>
        <a:defPPr algn="ctr">
          <a:defRPr/>
        </a:defPPr>
      </a:lstStyle>
      <a:style>
        <a:lnRef idx="2">
          <a:schemeClr val="accent2"/>
        </a:lnRef>
        <a:fillRef idx="1">
          <a:schemeClr val="lt1"/>
        </a:fillRef>
        <a:effectRef idx="0">
          <a:schemeClr val="accent2"/>
        </a:effectRef>
        <a:fontRef idx="minor">
          <a:schemeClr val="dk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白底母片">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有底纹母片">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有底纹母片">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1481</Words>
  <Application>WPS Presentation</Application>
  <PresentationFormat>自訂</PresentationFormat>
  <Paragraphs>208</Paragraphs>
  <Slides>14</Slides>
  <Notes>2</Notes>
  <HiddenSlides>0</HiddenSlides>
  <MMClips>0</MMClips>
  <ScaleCrop>false</ScaleCrop>
  <HeadingPairs>
    <vt:vector size="6" baseType="variant">
      <vt:variant>
        <vt:lpstr>已用的字体</vt:lpstr>
      </vt:variant>
      <vt:variant>
        <vt:i4>14</vt:i4>
      </vt:variant>
      <vt:variant>
        <vt:lpstr>主题</vt:lpstr>
      </vt:variant>
      <vt:variant>
        <vt:i4>6</vt:i4>
      </vt:variant>
      <vt:variant>
        <vt:lpstr>幻灯片标题</vt:lpstr>
      </vt:variant>
      <vt:variant>
        <vt:i4>14</vt:i4>
      </vt:variant>
    </vt:vector>
  </HeadingPairs>
  <TitlesOfParts>
    <vt:vector size="34" baseType="lpstr">
      <vt:lpstr>Arial</vt:lpstr>
      <vt:lpstr>新細明體</vt:lpstr>
      <vt:lpstr>Wingdings</vt:lpstr>
      <vt:lpstr>Calibri Light</vt:lpstr>
      <vt:lpstr>新細明體</vt:lpstr>
      <vt:lpstr>微軟正黑體</vt:lpstr>
      <vt:lpstr>Microsoft YaHei</vt:lpstr>
      <vt:lpstr>Calibri</vt:lpstr>
      <vt:lpstr>Calibri</vt:lpstr>
      <vt:lpstr>SimSun</vt:lpstr>
      <vt:lpstr>Times New Roman</vt:lpstr>
      <vt:lpstr>Arial Unicode MS</vt:lpstr>
      <vt:lpstr>Wingdings</vt:lpstr>
      <vt:lpstr>Arial Unicode MS</vt:lpstr>
      <vt:lpstr>1_有底紋母片</vt:lpstr>
      <vt:lpstr>1_digiwin_宽版</vt:lpstr>
      <vt:lpstr>2_digiwin_宽版</vt:lpstr>
      <vt:lpstr>2_白底母片</vt:lpstr>
      <vt:lpstr>1_有底纹母片</vt:lpstr>
      <vt:lpstr>2_有底纹母片</vt:lpstr>
      <vt:lpstr>T100_API設計器</vt:lpstr>
      <vt:lpstr>T100_API設計器</vt:lpstr>
      <vt:lpstr>API設計器</vt:lpstr>
      <vt:lpstr>PowerPoint 演示文稿</vt:lpstr>
      <vt:lpstr>行動落實(Action) 	— 需求分析階段流程規劃</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dsc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dscca</dc:creator>
  <cp:lastModifiedBy>lilan</cp:lastModifiedBy>
  <cp:revision>228</cp:revision>
  <dcterms:created xsi:type="dcterms:W3CDTF">2020-02-06T01:59:00Z</dcterms:created>
  <dcterms:modified xsi:type="dcterms:W3CDTF">2021-10-21T03:42:21Z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1028-11.8.2.8335</vt:lpwstr>
  </property>
</Properties>
</file>